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diagrams/colors2.xml" ContentType="application/vnd.openxmlformats-officedocument.drawingml.diagramColor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7">
  <p:sldMasterIdLst>
    <p:sldMasterId id="2147485384" r:id="rId1"/>
  </p:sldMasterIdLst>
  <p:notesMasterIdLst>
    <p:notesMasterId r:id="rId25"/>
  </p:notesMasterIdLst>
  <p:handoutMasterIdLst>
    <p:handoutMasterId r:id="rId26"/>
  </p:handoutMasterIdLst>
  <p:sldIdLst>
    <p:sldId id="554" r:id="rId2"/>
    <p:sldId id="627" r:id="rId3"/>
    <p:sldId id="628" r:id="rId4"/>
    <p:sldId id="629" r:id="rId5"/>
    <p:sldId id="630" r:id="rId6"/>
    <p:sldId id="631" r:id="rId7"/>
    <p:sldId id="632" r:id="rId8"/>
    <p:sldId id="633" r:id="rId9"/>
    <p:sldId id="634" r:id="rId10"/>
    <p:sldId id="635" r:id="rId11"/>
    <p:sldId id="625" r:id="rId12"/>
    <p:sldId id="600" r:id="rId13"/>
    <p:sldId id="617" r:id="rId14"/>
    <p:sldId id="618" r:id="rId15"/>
    <p:sldId id="619" r:id="rId16"/>
    <p:sldId id="620" r:id="rId17"/>
    <p:sldId id="624" r:id="rId18"/>
    <p:sldId id="598" r:id="rId19"/>
    <p:sldId id="626" r:id="rId20"/>
    <p:sldId id="610" r:id="rId21"/>
    <p:sldId id="611" r:id="rId22"/>
    <p:sldId id="612" r:id="rId23"/>
    <p:sldId id="636" r:id="rId24"/>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00"/>
    <a:srgbClr val="FFFF99"/>
    <a:srgbClr val="DDDDDD"/>
    <a:srgbClr val="CCECFF"/>
    <a:srgbClr val="808DA9"/>
    <a:srgbClr val="B89348"/>
    <a:srgbClr val="8F74B4"/>
    <a:srgbClr val="B8AC78"/>
    <a:srgbClr val="BE9C46"/>
    <a:srgbClr val="94B6D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Gitternetz">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09" autoAdjust="0"/>
    <p:restoredTop sz="99644" autoAdjust="0"/>
  </p:normalViewPr>
  <p:slideViewPr>
    <p:cSldViewPr>
      <p:cViewPr>
        <p:scale>
          <a:sx n="73" d="100"/>
          <a:sy n="73" d="100"/>
        </p:scale>
        <p:origin x="-1068" y="-88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F7F861-67F6-4F41-A76F-3D8B10008670}" type="doc">
      <dgm:prSet loTypeId="urn:microsoft.com/office/officeart/2005/8/layout/rings+Icon#1" loCatId="relationship" qsTypeId="urn:microsoft.com/office/officeart/2005/8/quickstyle/simple4" qsCatId="simple" csTypeId="urn:microsoft.com/office/officeart/2005/8/colors/colorful5" csCatId="colorful" phldr="1"/>
      <dgm:spPr/>
    </dgm:pt>
    <dgm:pt modelId="{95FC3364-70A4-4259-B6F0-38FE07B71BC3}">
      <dgm:prSet phldrT="[Text]"/>
      <dgm:spPr>
        <a:gradFill rotWithShape="0">
          <a:gsLst>
            <a:gs pos="0">
              <a:schemeClr val="accent5">
                <a:hueOff val="0"/>
                <a:satOff val="0"/>
                <a:lumOff val="0"/>
                <a:shade val="70000"/>
                <a:satMod val="150000"/>
                <a:alpha val="23000"/>
              </a:schemeClr>
            </a:gs>
            <a:gs pos="34000">
              <a:schemeClr val="accent5">
                <a:alpha val="50000"/>
                <a:hueOff val="0"/>
                <a:satOff val="0"/>
                <a:lumOff val="0"/>
                <a:alphaOff val="0"/>
                <a:shade val="70000"/>
                <a:satMod val="140000"/>
              </a:schemeClr>
            </a:gs>
            <a:gs pos="70000">
              <a:schemeClr val="accent5">
                <a:alpha val="50000"/>
                <a:hueOff val="0"/>
                <a:satOff val="0"/>
                <a:lumOff val="0"/>
                <a:alphaOff val="0"/>
                <a:tint val="100000"/>
                <a:shade val="90000"/>
                <a:satMod val="140000"/>
              </a:schemeClr>
            </a:gs>
            <a:gs pos="100000">
              <a:schemeClr val="accent5">
                <a:alpha val="50000"/>
                <a:hueOff val="0"/>
                <a:satOff val="0"/>
                <a:lumOff val="0"/>
                <a:alphaOff val="0"/>
                <a:tint val="100000"/>
                <a:shade val="100000"/>
                <a:satMod val="100000"/>
              </a:schemeClr>
            </a:gs>
          </a:gsLst>
        </a:gradFill>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GB"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chemeClr val="tx1"/>
                </a:outerShdw>
              </a:effectLst>
            </a:rPr>
            <a:t>strengthening the fellowship</a:t>
          </a:r>
          <a:endParaRPr lang="en-GB"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chemeClr val="tx1"/>
              </a:outerShdw>
            </a:effectLst>
          </a:endParaRPr>
        </a:p>
      </dgm:t>
    </dgm:pt>
    <dgm:pt modelId="{4A0ABC1D-5E2E-4578-BB0D-C8DCF89DEBAA}" type="parTrans" cxnId="{0BA92C53-5280-4AB6-80BD-C3A27E785036}">
      <dgm:prSet/>
      <dgm:spPr/>
      <dgm:t>
        <a:bodyPr/>
        <a:lstStyle/>
        <a:p>
          <a:endParaRPr lang="en-GB"/>
        </a:p>
      </dgm:t>
    </dgm:pt>
    <dgm:pt modelId="{1439E526-C4AF-4112-AEA0-6DB3BB880BF6}" type="sibTrans" cxnId="{0BA92C53-5280-4AB6-80BD-C3A27E785036}">
      <dgm:prSet/>
      <dgm:spPr/>
      <dgm:t>
        <a:bodyPr/>
        <a:lstStyle/>
        <a:p>
          <a:endParaRPr lang="en-GB"/>
        </a:p>
      </dgm:t>
    </dgm:pt>
    <dgm:pt modelId="{09D5B382-4BB5-4DF5-AA5B-AFC77F33CBB0}">
      <dgm:prSet phldrT="[Tex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GB"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witnessing together</a:t>
          </a:r>
          <a:endParaRPr lang="en-GB"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dgm:t>
    </dgm:pt>
    <dgm:pt modelId="{5E8C32A4-115F-4385-81EB-4962BD8CB2E6}" type="parTrans" cxnId="{F2AF5F69-F5C9-432F-B516-F275D231E00F}">
      <dgm:prSet/>
      <dgm:spPr/>
      <dgm:t>
        <a:bodyPr/>
        <a:lstStyle/>
        <a:p>
          <a:endParaRPr lang="en-GB"/>
        </a:p>
      </dgm:t>
    </dgm:pt>
    <dgm:pt modelId="{8264A940-DE75-4E01-8FE8-C92B87A402B2}" type="sibTrans" cxnId="{F2AF5F69-F5C9-432F-B516-F275D231E00F}">
      <dgm:prSet/>
      <dgm:spPr/>
      <dgm:t>
        <a:bodyPr/>
        <a:lstStyle/>
        <a:p>
          <a:endParaRPr lang="en-GB"/>
        </a:p>
      </dgm:t>
    </dgm:pt>
    <dgm:pt modelId="{449CCC78-D1CB-4A58-A6F4-AF4108FBCFC9}">
      <dgm:prSet phldrT="[Tex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GB"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encouraging spirituality, reflection and formation</a:t>
          </a:r>
          <a:endParaRPr lang="en-GB"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dgm:t>
    </dgm:pt>
    <dgm:pt modelId="{647BA5C9-5365-4938-B49D-211D70E19D50}" type="parTrans" cxnId="{9B4AD659-AF4B-4B6C-8276-91CF18A1AD04}">
      <dgm:prSet/>
      <dgm:spPr/>
      <dgm:t>
        <a:bodyPr/>
        <a:lstStyle/>
        <a:p>
          <a:endParaRPr lang="en-GB"/>
        </a:p>
      </dgm:t>
    </dgm:pt>
    <dgm:pt modelId="{68600DC0-3174-4D2A-BEF0-AB0F77A5591E}" type="sibTrans" cxnId="{9B4AD659-AF4B-4B6C-8276-91CF18A1AD04}">
      <dgm:prSet/>
      <dgm:spPr/>
      <dgm:t>
        <a:bodyPr/>
        <a:lstStyle/>
        <a:p>
          <a:endParaRPr lang="en-GB"/>
        </a:p>
      </dgm:t>
    </dgm:pt>
    <dgm:pt modelId="{5435C79B-9910-46AF-864F-348ADE506DA8}">
      <dgm:prSet phldrT="[Text]" custT="1"/>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GB" sz="1400" b="1" cap="none" spc="50" dirty="0" smtClean="0">
              <a:ln w="11430"/>
              <a:solidFill>
                <a:schemeClr val="tx1"/>
              </a:solidFill>
              <a:effectLst>
                <a:outerShdw blurRad="76200" dist="50800" dir="5400000" algn="tl" rotWithShape="0">
                  <a:srgbClr val="000000">
                    <a:alpha val="65000"/>
                  </a:srgbClr>
                </a:outerShdw>
              </a:effectLst>
            </a:rPr>
            <a:t>communicating innovatively and inspiring</a:t>
          </a:r>
          <a:endParaRPr lang="en-GB" sz="1400" b="1" cap="none" spc="50" dirty="0">
            <a:ln w="11430"/>
            <a:solidFill>
              <a:schemeClr val="tx1"/>
            </a:solidFill>
            <a:effectLst>
              <a:outerShdw blurRad="76200" dist="50800" dir="5400000" algn="tl" rotWithShape="0">
                <a:srgbClr val="000000">
                  <a:alpha val="65000"/>
                </a:srgbClr>
              </a:outerShdw>
            </a:effectLst>
          </a:endParaRPr>
        </a:p>
      </dgm:t>
    </dgm:pt>
    <dgm:pt modelId="{EA53253A-E544-40D9-B439-C5B7E3D8C1C0}" type="parTrans" cxnId="{2D0ED562-EF19-451A-9C46-3E56963DECAC}">
      <dgm:prSet/>
      <dgm:spPr/>
      <dgm:t>
        <a:bodyPr/>
        <a:lstStyle/>
        <a:p>
          <a:endParaRPr lang="en-GB"/>
        </a:p>
      </dgm:t>
    </dgm:pt>
    <dgm:pt modelId="{14723391-1B6D-4CE7-9C8C-579170C20B63}" type="sibTrans" cxnId="{2D0ED562-EF19-451A-9C46-3E56963DECAC}">
      <dgm:prSet/>
      <dgm:spPr/>
      <dgm:t>
        <a:bodyPr/>
        <a:lstStyle/>
        <a:p>
          <a:endParaRPr lang="en-GB"/>
        </a:p>
      </dgm:t>
    </dgm:pt>
    <dgm:pt modelId="{84474B6F-D482-4E98-85AB-7DEE08059621}">
      <dgm:prSet phldrT="[Tex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GB" b="1" cap="none" spc="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building relations of trust and understanding </a:t>
          </a:r>
          <a:endParaRPr lang="en-GB" b="1" cap="none"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dgm:t>
    </dgm:pt>
    <dgm:pt modelId="{E66D0972-7DFA-4C6D-8503-7A10B23119BC}" type="parTrans" cxnId="{A11E6E2F-01F0-4674-BABE-4A8DD0152EA1}">
      <dgm:prSet/>
      <dgm:spPr/>
      <dgm:t>
        <a:bodyPr/>
        <a:lstStyle/>
        <a:p>
          <a:endParaRPr lang="en-GB"/>
        </a:p>
      </dgm:t>
    </dgm:pt>
    <dgm:pt modelId="{181AB9AC-60F3-4EE4-813A-C6B81DE4850F}" type="sibTrans" cxnId="{A11E6E2F-01F0-4674-BABE-4A8DD0152EA1}">
      <dgm:prSet/>
      <dgm:spPr/>
      <dgm:t>
        <a:bodyPr/>
        <a:lstStyle/>
        <a:p>
          <a:endParaRPr lang="en-GB"/>
        </a:p>
      </dgm:t>
    </dgm:pt>
    <dgm:pt modelId="{08B64B65-6A33-4C30-95BA-DFE67942C649}" type="pres">
      <dgm:prSet presAssocID="{31F7F861-67F6-4F41-A76F-3D8B10008670}" presName="Name0" presStyleCnt="0">
        <dgm:presLayoutVars>
          <dgm:chMax val="7"/>
          <dgm:dir/>
          <dgm:resizeHandles val="exact"/>
        </dgm:presLayoutVars>
      </dgm:prSet>
      <dgm:spPr/>
    </dgm:pt>
    <dgm:pt modelId="{3437E71D-FC74-49A1-A94B-E0E994C4BBBD}" type="pres">
      <dgm:prSet presAssocID="{31F7F861-67F6-4F41-A76F-3D8B10008670}" presName="ellipse1" presStyleLbl="vennNode1" presStyleIdx="0" presStyleCnt="5" custScaleX="83015" custScaleY="83016" custLinFactX="4396" custLinFactNeighborX="100000" custLinFactNeighborY="-22847">
        <dgm:presLayoutVars>
          <dgm:bulletEnabled val="1"/>
        </dgm:presLayoutVars>
      </dgm:prSet>
      <dgm:spPr/>
      <dgm:t>
        <a:bodyPr/>
        <a:lstStyle/>
        <a:p>
          <a:endParaRPr lang="en-GB"/>
        </a:p>
      </dgm:t>
    </dgm:pt>
    <dgm:pt modelId="{468A6C3D-28CA-42F1-8D46-0C05BB4C1DD6}" type="pres">
      <dgm:prSet presAssocID="{31F7F861-67F6-4F41-A76F-3D8B10008670}" presName="ellipse2" presStyleLbl="vennNode1" presStyleIdx="1" presStyleCnt="5" custScaleX="87520" custScaleY="83177" custLinFactNeighborX="7105" custLinFactNeighborY="15276">
        <dgm:presLayoutVars>
          <dgm:bulletEnabled val="1"/>
        </dgm:presLayoutVars>
      </dgm:prSet>
      <dgm:spPr/>
      <dgm:t>
        <a:bodyPr/>
        <a:lstStyle/>
        <a:p>
          <a:endParaRPr lang="en-GB"/>
        </a:p>
      </dgm:t>
    </dgm:pt>
    <dgm:pt modelId="{F69BF5F6-F93D-4858-9A8B-CAA2D8CCE13B}" type="pres">
      <dgm:prSet presAssocID="{31F7F861-67F6-4F41-A76F-3D8B10008670}" presName="ellipse3" presStyleLbl="vennNode1" presStyleIdx="2" presStyleCnt="5" custScaleX="86828" custScaleY="83016" custLinFactNeighborX="37398" custLinFactNeighborY="84720">
        <dgm:presLayoutVars>
          <dgm:bulletEnabled val="1"/>
        </dgm:presLayoutVars>
      </dgm:prSet>
      <dgm:spPr/>
      <dgm:t>
        <a:bodyPr/>
        <a:lstStyle/>
        <a:p>
          <a:endParaRPr lang="en-GB"/>
        </a:p>
      </dgm:t>
    </dgm:pt>
    <dgm:pt modelId="{D4C932CF-6934-4AD7-B9B5-F0D9524D2939}" type="pres">
      <dgm:prSet presAssocID="{31F7F861-67F6-4F41-A76F-3D8B10008670}" presName="ellipse4" presStyleLbl="vennNode1" presStyleIdx="3" presStyleCnt="5" custScaleX="83793" custScaleY="83667" custLinFactX="-20278" custLinFactNeighborX="-100000" custLinFactNeighborY="-58078">
        <dgm:presLayoutVars>
          <dgm:bulletEnabled val="1"/>
        </dgm:presLayoutVars>
      </dgm:prSet>
      <dgm:spPr/>
      <dgm:t>
        <a:bodyPr/>
        <a:lstStyle/>
        <a:p>
          <a:endParaRPr lang="en-GB"/>
        </a:p>
      </dgm:t>
    </dgm:pt>
    <dgm:pt modelId="{258808A9-6475-4ADD-984A-12DDE1B8EA15}" type="pres">
      <dgm:prSet presAssocID="{31F7F861-67F6-4F41-A76F-3D8B10008670}" presName="ellipse5" presStyleLbl="vennNode1" presStyleIdx="4" presStyleCnt="5" custScaleX="88133" custScaleY="83837" custLinFactNeighborX="-30824" custLinFactNeighborY="14363">
        <dgm:presLayoutVars>
          <dgm:bulletEnabled val="1"/>
        </dgm:presLayoutVars>
      </dgm:prSet>
      <dgm:spPr/>
      <dgm:t>
        <a:bodyPr/>
        <a:lstStyle/>
        <a:p>
          <a:endParaRPr lang="en-GB"/>
        </a:p>
      </dgm:t>
    </dgm:pt>
  </dgm:ptLst>
  <dgm:cxnLst>
    <dgm:cxn modelId="{A11E6E2F-01F0-4674-BABE-4A8DD0152EA1}" srcId="{31F7F861-67F6-4F41-A76F-3D8B10008670}" destId="{84474B6F-D482-4E98-85AB-7DEE08059621}" srcOrd="1" destOrd="0" parTransId="{E66D0972-7DFA-4C6D-8503-7A10B23119BC}" sibTransId="{181AB9AC-60F3-4EE4-813A-C6B81DE4850F}"/>
    <dgm:cxn modelId="{65AEFD52-3827-4D64-A8D7-2DE4D5CFA157}" type="presOf" srcId="{95FC3364-70A4-4259-B6F0-38FE07B71BC3}" destId="{3437E71D-FC74-49A1-A94B-E0E994C4BBBD}" srcOrd="0" destOrd="0" presId="urn:microsoft.com/office/officeart/2005/8/layout/rings+Icon#1"/>
    <dgm:cxn modelId="{2D0ED562-EF19-451A-9C46-3E56963DECAC}" srcId="{31F7F861-67F6-4F41-A76F-3D8B10008670}" destId="{5435C79B-9910-46AF-864F-348ADE506DA8}" srcOrd="3" destOrd="0" parTransId="{EA53253A-E544-40D9-B439-C5B7E3D8C1C0}" sibTransId="{14723391-1B6D-4CE7-9C8C-579170C20B63}"/>
    <dgm:cxn modelId="{783FF262-162B-4864-A3F0-087EA3725BD7}" type="presOf" srcId="{09D5B382-4BB5-4DF5-AA5B-AFC77F33CBB0}" destId="{258808A9-6475-4ADD-984A-12DDE1B8EA15}" srcOrd="0" destOrd="0" presId="urn:microsoft.com/office/officeart/2005/8/layout/rings+Icon#1"/>
    <dgm:cxn modelId="{0BA92C53-5280-4AB6-80BD-C3A27E785036}" srcId="{31F7F861-67F6-4F41-A76F-3D8B10008670}" destId="{95FC3364-70A4-4259-B6F0-38FE07B71BC3}" srcOrd="0" destOrd="0" parTransId="{4A0ABC1D-5E2E-4578-BB0D-C8DCF89DEBAA}" sibTransId="{1439E526-C4AF-4112-AEA0-6DB3BB880BF6}"/>
    <dgm:cxn modelId="{7AA71BD7-EE98-4272-AA14-CE0C2772813B}" type="presOf" srcId="{31F7F861-67F6-4F41-A76F-3D8B10008670}" destId="{08B64B65-6A33-4C30-95BA-DFE67942C649}" srcOrd="0" destOrd="0" presId="urn:microsoft.com/office/officeart/2005/8/layout/rings+Icon#1"/>
    <dgm:cxn modelId="{F2AF5F69-F5C9-432F-B516-F275D231E00F}" srcId="{31F7F861-67F6-4F41-A76F-3D8B10008670}" destId="{09D5B382-4BB5-4DF5-AA5B-AFC77F33CBB0}" srcOrd="4" destOrd="0" parTransId="{5E8C32A4-115F-4385-81EB-4962BD8CB2E6}" sibTransId="{8264A940-DE75-4E01-8FE8-C92B87A402B2}"/>
    <dgm:cxn modelId="{9B4AD659-AF4B-4B6C-8276-91CF18A1AD04}" srcId="{31F7F861-67F6-4F41-A76F-3D8B10008670}" destId="{449CCC78-D1CB-4A58-A6F4-AF4108FBCFC9}" srcOrd="2" destOrd="0" parTransId="{647BA5C9-5365-4938-B49D-211D70E19D50}" sibTransId="{68600DC0-3174-4D2A-BEF0-AB0F77A5591E}"/>
    <dgm:cxn modelId="{E9DD5440-AAE0-44E5-B9B7-B681D031E3B6}" type="presOf" srcId="{5435C79B-9910-46AF-864F-348ADE506DA8}" destId="{D4C932CF-6934-4AD7-B9B5-F0D9524D2939}" srcOrd="0" destOrd="0" presId="urn:microsoft.com/office/officeart/2005/8/layout/rings+Icon#1"/>
    <dgm:cxn modelId="{5C8CA173-5E3C-4ED0-BE3D-CCDA166D38BA}" type="presOf" srcId="{84474B6F-D482-4E98-85AB-7DEE08059621}" destId="{468A6C3D-28CA-42F1-8D46-0C05BB4C1DD6}" srcOrd="0" destOrd="0" presId="urn:microsoft.com/office/officeart/2005/8/layout/rings+Icon#1"/>
    <dgm:cxn modelId="{7D4BB8E2-12D6-4417-BCEA-3B4DC12C4C22}" type="presOf" srcId="{449CCC78-D1CB-4A58-A6F4-AF4108FBCFC9}" destId="{F69BF5F6-F93D-4858-9A8B-CAA2D8CCE13B}" srcOrd="0" destOrd="0" presId="urn:microsoft.com/office/officeart/2005/8/layout/rings+Icon#1"/>
    <dgm:cxn modelId="{36FF602A-6B1F-4EA1-8563-3641F1ABAEA9}" type="presParOf" srcId="{08B64B65-6A33-4C30-95BA-DFE67942C649}" destId="{3437E71D-FC74-49A1-A94B-E0E994C4BBBD}" srcOrd="0" destOrd="0" presId="urn:microsoft.com/office/officeart/2005/8/layout/rings+Icon#1"/>
    <dgm:cxn modelId="{74B62DA2-FD71-44A4-B367-7EA7174774C0}" type="presParOf" srcId="{08B64B65-6A33-4C30-95BA-DFE67942C649}" destId="{468A6C3D-28CA-42F1-8D46-0C05BB4C1DD6}" srcOrd="1" destOrd="0" presId="urn:microsoft.com/office/officeart/2005/8/layout/rings+Icon#1"/>
    <dgm:cxn modelId="{DC464DFA-E2CD-4F5D-8FA1-42ED27BE115F}" type="presParOf" srcId="{08B64B65-6A33-4C30-95BA-DFE67942C649}" destId="{F69BF5F6-F93D-4858-9A8B-CAA2D8CCE13B}" srcOrd="2" destOrd="0" presId="urn:microsoft.com/office/officeart/2005/8/layout/rings+Icon#1"/>
    <dgm:cxn modelId="{5DA3CE26-BE4C-47CA-BFBA-E9A27706E001}" type="presParOf" srcId="{08B64B65-6A33-4C30-95BA-DFE67942C649}" destId="{D4C932CF-6934-4AD7-B9B5-F0D9524D2939}" srcOrd="3" destOrd="0" presId="urn:microsoft.com/office/officeart/2005/8/layout/rings+Icon#1"/>
    <dgm:cxn modelId="{0B659622-1BD0-43A6-BC0F-30B638A725E6}" type="presParOf" srcId="{08B64B65-6A33-4C30-95BA-DFE67942C649}" destId="{258808A9-6475-4ADD-984A-12DDE1B8EA15}" srcOrd="4" destOrd="0" presId="urn:microsoft.com/office/officeart/2005/8/layout/rings+Icon#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1F7F861-67F6-4F41-A76F-3D8B10008670}" type="doc">
      <dgm:prSet loTypeId="urn:microsoft.com/office/officeart/2005/8/layout/rings+Icon#2" loCatId="relationship" qsTypeId="urn:microsoft.com/office/officeart/2005/8/quickstyle/simple4" qsCatId="simple" csTypeId="urn:microsoft.com/office/officeart/2005/8/colors/colorful5" csCatId="colorful" phldr="1"/>
      <dgm:spPr/>
    </dgm:pt>
    <dgm:pt modelId="{95FC3364-70A4-4259-B6F0-38FE07B71BC3}">
      <dgm:prSet phldrT="[Text]"/>
      <dgm:spPr>
        <a:gradFill rotWithShape="0">
          <a:gsLst>
            <a:gs pos="0">
              <a:schemeClr val="accent5">
                <a:hueOff val="0"/>
                <a:satOff val="0"/>
                <a:lumOff val="0"/>
                <a:shade val="70000"/>
                <a:satMod val="150000"/>
                <a:alpha val="23000"/>
              </a:schemeClr>
            </a:gs>
            <a:gs pos="34000">
              <a:schemeClr val="accent5">
                <a:alpha val="50000"/>
                <a:hueOff val="0"/>
                <a:satOff val="0"/>
                <a:lumOff val="0"/>
                <a:alphaOff val="0"/>
                <a:shade val="70000"/>
                <a:satMod val="140000"/>
              </a:schemeClr>
            </a:gs>
            <a:gs pos="70000">
              <a:schemeClr val="accent5">
                <a:alpha val="50000"/>
                <a:hueOff val="0"/>
                <a:satOff val="0"/>
                <a:lumOff val="0"/>
                <a:alphaOff val="0"/>
                <a:tint val="100000"/>
                <a:shade val="90000"/>
                <a:satMod val="140000"/>
              </a:schemeClr>
            </a:gs>
            <a:gs pos="100000">
              <a:schemeClr val="accent5">
                <a:alpha val="50000"/>
                <a:hueOff val="0"/>
                <a:satOff val="0"/>
                <a:lumOff val="0"/>
                <a:alphaOff val="0"/>
                <a:tint val="100000"/>
                <a:shade val="100000"/>
                <a:satMod val="100000"/>
              </a:schemeClr>
            </a:gs>
          </a:gsLst>
        </a:gradFill>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GB"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chemeClr val="tx1"/>
                </a:outerShdw>
              </a:effectLst>
            </a:rPr>
            <a:t>strengthening the fellowship</a:t>
          </a:r>
          <a:endParaRPr lang="en-GB"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chemeClr val="tx1"/>
              </a:outerShdw>
            </a:effectLst>
          </a:endParaRPr>
        </a:p>
      </dgm:t>
    </dgm:pt>
    <dgm:pt modelId="{4A0ABC1D-5E2E-4578-BB0D-C8DCF89DEBAA}" type="parTrans" cxnId="{0BA92C53-5280-4AB6-80BD-C3A27E785036}">
      <dgm:prSet/>
      <dgm:spPr/>
      <dgm:t>
        <a:bodyPr/>
        <a:lstStyle/>
        <a:p>
          <a:endParaRPr lang="en-GB"/>
        </a:p>
      </dgm:t>
    </dgm:pt>
    <dgm:pt modelId="{1439E526-C4AF-4112-AEA0-6DB3BB880BF6}" type="sibTrans" cxnId="{0BA92C53-5280-4AB6-80BD-C3A27E785036}">
      <dgm:prSet/>
      <dgm:spPr/>
      <dgm:t>
        <a:bodyPr/>
        <a:lstStyle/>
        <a:p>
          <a:endParaRPr lang="en-GB"/>
        </a:p>
      </dgm:t>
    </dgm:pt>
    <dgm:pt modelId="{09D5B382-4BB5-4DF5-AA5B-AFC77F33CBB0}">
      <dgm:prSet phldrT="[Tex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GB"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witnessing together</a:t>
          </a:r>
          <a:endParaRPr lang="en-GB"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dgm:t>
    </dgm:pt>
    <dgm:pt modelId="{5E8C32A4-115F-4385-81EB-4962BD8CB2E6}" type="parTrans" cxnId="{F2AF5F69-F5C9-432F-B516-F275D231E00F}">
      <dgm:prSet/>
      <dgm:spPr/>
      <dgm:t>
        <a:bodyPr/>
        <a:lstStyle/>
        <a:p>
          <a:endParaRPr lang="en-GB"/>
        </a:p>
      </dgm:t>
    </dgm:pt>
    <dgm:pt modelId="{8264A940-DE75-4E01-8FE8-C92B87A402B2}" type="sibTrans" cxnId="{F2AF5F69-F5C9-432F-B516-F275D231E00F}">
      <dgm:prSet/>
      <dgm:spPr/>
      <dgm:t>
        <a:bodyPr/>
        <a:lstStyle/>
        <a:p>
          <a:endParaRPr lang="en-GB"/>
        </a:p>
      </dgm:t>
    </dgm:pt>
    <dgm:pt modelId="{449CCC78-D1CB-4A58-A6F4-AF4108FBCFC9}">
      <dgm:prSet phldrT="[Tex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GB" b="1"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encouraging spirituality, reflection and formation</a:t>
          </a:r>
          <a:endParaRPr lang="en-GB"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dgm:t>
    </dgm:pt>
    <dgm:pt modelId="{647BA5C9-5365-4938-B49D-211D70E19D50}" type="parTrans" cxnId="{9B4AD659-AF4B-4B6C-8276-91CF18A1AD04}">
      <dgm:prSet/>
      <dgm:spPr/>
      <dgm:t>
        <a:bodyPr/>
        <a:lstStyle/>
        <a:p>
          <a:endParaRPr lang="en-GB"/>
        </a:p>
      </dgm:t>
    </dgm:pt>
    <dgm:pt modelId="{68600DC0-3174-4D2A-BEF0-AB0F77A5591E}" type="sibTrans" cxnId="{9B4AD659-AF4B-4B6C-8276-91CF18A1AD04}">
      <dgm:prSet/>
      <dgm:spPr/>
      <dgm:t>
        <a:bodyPr/>
        <a:lstStyle/>
        <a:p>
          <a:endParaRPr lang="en-GB"/>
        </a:p>
      </dgm:t>
    </dgm:pt>
    <dgm:pt modelId="{5435C79B-9910-46AF-864F-348ADE506DA8}">
      <dgm:prSet phldrT="[Text]" custT="1"/>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GB" sz="1400" b="1" cap="none" spc="50" dirty="0" smtClean="0">
              <a:ln w="11430"/>
              <a:solidFill>
                <a:schemeClr val="tx1"/>
              </a:solidFill>
              <a:effectLst>
                <a:outerShdw blurRad="76200" dist="50800" dir="5400000" algn="tl" rotWithShape="0">
                  <a:srgbClr val="000000">
                    <a:alpha val="65000"/>
                  </a:srgbClr>
                </a:outerShdw>
              </a:effectLst>
            </a:rPr>
            <a:t>communicating innovatively and inspiring</a:t>
          </a:r>
          <a:endParaRPr lang="en-GB" sz="1400" b="1" cap="none" spc="50" dirty="0">
            <a:ln w="11430"/>
            <a:solidFill>
              <a:schemeClr val="tx1"/>
            </a:solidFill>
            <a:effectLst>
              <a:outerShdw blurRad="76200" dist="50800" dir="5400000" algn="tl" rotWithShape="0">
                <a:srgbClr val="000000">
                  <a:alpha val="65000"/>
                </a:srgbClr>
              </a:outerShdw>
            </a:effectLst>
          </a:endParaRPr>
        </a:p>
      </dgm:t>
    </dgm:pt>
    <dgm:pt modelId="{EA53253A-E544-40D9-B439-C5B7E3D8C1C0}" type="parTrans" cxnId="{2D0ED562-EF19-451A-9C46-3E56963DECAC}">
      <dgm:prSet/>
      <dgm:spPr/>
      <dgm:t>
        <a:bodyPr/>
        <a:lstStyle/>
        <a:p>
          <a:endParaRPr lang="en-GB"/>
        </a:p>
      </dgm:t>
    </dgm:pt>
    <dgm:pt modelId="{14723391-1B6D-4CE7-9C8C-579170C20B63}" type="sibTrans" cxnId="{2D0ED562-EF19-451A-9C46-3E56963DECAC}">
      <dgm:prSet/>
      <dgm:spPr/>
      <dgm:t>
        <a:bodyPr/>
        <a:lstStyle/>
        <a:p>
          <a:endParaRPr lang="en-GB"/>
        </a:p>
      </dgm:t>
    </dgm:pt>
    <dgm:pt modelId="{84474B6F-D482-4E98-85AB-7DEE08059621}">
      <dgm:prSet phldrT="[Text]"/>
      <dgm:spPr/>
      <dgm:t>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GB" b="1" cap="none" spc="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building relations of trust and understanding </a:t>
          </a:r>
          <a:endParaRPr lang="en-GB" b="1" cap="none"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dgm:t>
    </dgm:pt>
    <dgm:pt modelId="{E66D0972-7DFA-4C6D-8503-7A10B23119BC}" type="parTrans" cxnId="{A11E6E2F-01F0-4674-BABE-4A8DD0152EA1}">
      <dgm:prSet/>
      <dgm:spPr/>
      <dgm:t>
        <a:bodyPr/>
        <a:lstStyle/>
        <a:p>
          <a:endParaRPr lang="en-GB"/>
        </a:p>
      </dgm:t>
    </dgm:pt>
    <dgm:pt modelId="{181AB9AC-60F3-4EE4-813A-C6B81DE4850F}" type="sibTrans" cxnId="{A11E6E2F-01F0-4674-BABE-4A8DD0152EA1}">
      <dgm:prSet/>
      <dgm:spPr/>
      <dgm:t>
        <a:bodyPr/>
        <a:lstStyle/>
        <a:p>
          <a:endParaRPr lang="en-GB"/>
        </a:p>
      </dgm:t>
    </dgm:pt>
    <dgm:pt modelId="{08B64B65-6A33-4C30-95BA-DFE67942C649}" type="pres">
      <dgm:prSet presAssocID="{31F7F861-67F6-4F41-A76F-3D8B10008670}" presName="Name0" presStyleCnt="0">
        <dgm:presLayoutVars>
          <dgm:chMax val="7"/>
          <dgm:dir/>
          <dgm:resizeHandles val="exact"/>
        </dgm:presLayoutVars>
      </dgm:prSet>
      <dgm:spPr/>
    </dgm:pt>
    <dgm:pt modelId="{3437E71D-FC74-49A1-A94B-E0E994C4BBBD}" type="pres">
      <dgm:prSet presAssocID="{31F7F861-67F6-4F41-A76F-3D8B10008670}" presName="ellipse1" presStyleLbl="vennNode1" presStyleIdx="0" presStyleCnt="5" custScaleX="83015" custScaleY="83016" custLinFactX="4396" custLinFactNeighborX="100000" custLinFactNeighborY="-22847">
        <dgm:presLayoutVars>
          <dgm:bulletEnabled val="1"/>
        </dgm:presLayoutVars>
      </dgm:prSet>
      <dgm:spPr/>
      <dgm:t>
        <a:bodyPr/>
        <a:lstStyle/>
        <a:p>
          <a:endParaRPr lang="en-GB"/>
        </a:p>
      </dgm:t>
    </dgm:pt>
    <dgm:pt modelId="{468A6C3D-28CA-42F1-8D46-0C05BB4C1DD6}" type="pres">
      <dgm:prSet presAssocID="{31F7F861-67F6-4F41-A76F-3D8B10008670}" presName="ellipse2" presStyleLbl="vennNode1" presStyleIdx="1" presStyleCnt="5" custScaleX="87520" custScaleY="83177" custLinFactNeighborX="7105" custLinFactNeighborY="15276">
        <dgm:presLayoutVars>
          <dgm:bulletEnabled val="1"/>
        </dgm:presLayoutVars>
      </dgm:prSet>
      <dgm:spPr/>
      <dgm:t>
        <a:bodyPr/>
        <a:lstStyle/>
        <a:p>
          <a:endParaRPr lang="en-GB"/>
        </a:p>
      </dgm:t>
    </dgm:pt>
    <dgm:pt modelId="{F69BF5F6-F93D-4858-9A8B-CAA2D8CCE13B}" type="pres">
      <dgm:prSet presAssocID="{31F7F861-67F6-4F41-A76F-3D8B10008670}" presName="ellipse3" presStyleLbl="vennNode1" presStyleIdx="2" presStyleCnt="5" custScaleX="86828" custScaleY="83016" custLinFactNeighborX="37398" custLinFactNeighborY="84720">
        <dgm:presLayoutVars>
          <dgm:bulletEnabled val="1"/>
        </dgm:presLayoutVars>
      </dgm:prSet>
      <dgm:spPr/>
      <dgm:t>
        <a:bodyPr/>
        <a:lstStyle/>
        <a:p>
          <a:endParaRPr lang="en-GB"/>
        </a:p>
      </dgm:t>
    </dgm:pt>
    <dgm:pt modelId="{D4C932CF-6934-4AD7-B9B5-F0D9524D2939}" type="pres">
      <dgm:prSet presAssocID="{31F7F861-67F6-4F41-A76F-3D8B10008670}" presName="ellipse4" presStyleLbl="vennNode1" presStyleIdx="3" presStyleCnt="5" custScaleX="83793" custScaleY="83667" custLinFactX="-20278" custLinFactNeighborX="-100000" custLinFactNeighborY="-58078">
        <dgm:presLayoutVars>
          <dgm:bulletEnabled val="1"/>
        </dgm:presLayoutVars>
      </dgm:prSet>
      <dgm:spPr/>
      <dgm:t>
        <a:bodyPr/>
        <a:lstStyle/>
        <a:p>
          <a:endParaRPr lang="en-GB"/>
        </a:p>
      </dgm:t>
    </dgm:pt>
    <dgm:pt modelId="{258808A9-6475-4ADD-984A-12DDE1B8EA15}" type="pres">
      <dgm:prSet presAssocID="{31F7F861-67F6-4F41-A76F-3D8B10008670}" presName="ellipse5" presStyleLbl="vennNode1" presStyleIdx="4" presStyleCnt="5" custScaleX="88133" custScaleY="83837" custLinFactNeighborX="-30824" custLinFactNeighborY="14363">
        <dgm:presLayoutVars>
          <dgm:bulletEnabled val="1"/>
        </dgm:presLayoutVars>
      </dgm:prSet>
      <dgm:spPr/>
      <dgm:t>
        <a:bodyPr/>
        <a:lstStyle/>
        <a:p>
          <a:endParaRPr lang="en-GB"/>
        </a:p>
      </dgm:t>
    </dgm:pt>
  </dgm:ptLst>
  <dgm:cxnLst>
    <dgm:cxn modelId="{A11E6E2F-01F0-4674-BABE-4A8DD0152EA1}" srcId="{31F7F861-67F6-4F41-A76F-3D8B10008670}" destId="{84474B6F-D482-4E98-85AB-7DEE08059621}" srcOrd="1" destOrd="0" parTransId="{E66D0972-7DFA-4C6D-8503-7A10B23119BC}" sibTransId="{181AB9AC-60F3-4EE4-813A-C6B81DE4850F}"/>
    <dgm:cxn modelId="{D17038DE-B00B-42AA-8E3A-89138A3F83BD}" type="presOf" srcId="{449CCC78-D1CB-4A58-A6F4-AF4108FBCFC9}" destId="{F69BF5F6-F93D-4858-9A8B-CAA2D8CCE13B}" srcOrd="0" destOrd="0" presId="urn:microsoft.com/office/officeart/2005/8/layout/rings+Icon#2"/>
    <dgm:cxn modelId="{2D0ED562-EF19-451A-9C46-3E56963DECAC}" srcId="{31F7F861-67F6-4F41-A76F-3D8B10008670}" destId="{5435C79B-9910-46AF-864F-348ADE506DA8}" srcOrd="3" destOrd="0" parTransId="{EA53253A-E544-40D9-B439-C5B7E3D8C1C0}" sibTransId="{14723391-1B6D-4CE7-9C8C-579170C20B63}"/>
    <dgm:cxn modelId="{0BA92C53-5280-4AB6-80BD-C3A27E785036}" srcId="{31F7F861-67F6-4F41-A76F-3D8B10008670}" destId="{95FC3364-70A4-4259-B6F0-38FE07B71BC3}" srcOrd="0" destOrd="0" parTransId="{4A0ABC1D-5E2E-4578-BB0D-C8DCF89DEBAA}" sibTransId="{1439E526-C4AF-4112-AEA0-6DB3BB880BF6}"/>
    <dgm:cxn modelId="{F2AF5F69-F5C9-432F-B516-F275D231E00F}" srcId="{31F7F861-67F6-4F41-A76F-3D8B10008670}" destId="{09D5B382-4BB5-4DF5-AA5B-AFC77F33CBB0}" srcOrd="4" destOrd="0" parTransId="{5E8C32A4-115F-4385-81EB-4962BD8CB2E6}" sibTransId="{8264A940-DE75-4E01-8FE8-C92B87A402B2}"/>
    <dgm:cxn modelId="{85DE30A9-053A-4A6E-A377-412F530F1D68}" type="presOf" srcId="{09D5B382-4BB5-4DF5-AA5B-AFC77F33CBB0}" destId="{258808A9-6475-4ADD-984A-12DDE1B8EA15}" srcOrd="0" destOrd="0" presId="urn:microsoft.com/office/officeart/2005/8/layout/rings+Icon#2"/>
    <dgm:cxn modelId="{CF0841E6-A6A1-45BC-83EB-A07DBD51E976}" type="presOf" srcId="{84474B6F-D482-4E98-85AB-7DEE08059621}" destId="{468A6C3D-28CA-42F1-8D46-0C05BB4C1DD6}" srcOrd="0" destOrd="0" presId="urn:microsoft.com/office/officeart/2005/8/layout/rings+Icon#2"/>
    <dgm:cxn modelId="{4D817003-7C73-4C49-9B17-24BA42C214B0}" type="presOf" srcId="{5435C79B-9910-46AF-864F-348ADE506DA8}" destId="{D4C932CF-6934-4AD7-B9B5-F0D9524D2939}" srcOrd="0" destOrd="0" presId="urn:microsoft.com/office/officeart/2005/8/layout/rings+Icon#2"/>
    <dgm:cxn modelId="{9B4AD659-AF4B-4B6C-8276-91CF18A1AD04}" srcId="{31F7F861-67F6-4F41-A76F-3D8B10008670}" destId="{449CCC78-D1CB-4A58-A6F4-AF4108FBCFC9}" srcOrd="2" destOrd="0" parTransId="{647BA5C9-5365-4938-B49D-211D70E19D50}" sibTransId="{68600DC0-3174-4D2A-BEF0-AB0F77A5591E}"/>
    <dgm:cxn modelId="{5D288CDE-D841-454D-9EE8-BD1336864BD6}" type="presOf" srcId="{31F7F861-67F6-4F41-A76F-3D8B10008670}" destId="{08B64B65-6A33-4C30-95BA-DFE67942C649}" srcOrd="0" destOrd="0" presId="urn:microsoft.com/office/officeart/2005/8/layout/rings+Icon#2"/>
    <dgm:cxn modelId="{D13BB344-DAA7-453E-BFE5-BA650649E6E0}" type="presOf" srcId="{95FC3364-70A4-4259-B6F0-38FE07B71BC3}" destId="{3437E71D-FC74-49A1-A94B-E0E994C4BBBD}" srcOrd="0" destOrd="0" presId="urn:microsoft.com/office/officeart/2005/8/layout/rings+Icon#2"/>
    <dgm:cxn modelId="{D7EA2117-B3D2-4EA6-8BF0-895DC6E086D3}" type="presParOf" srcId="{08B64B65-6A33-4C30-95BA-DFE67942C649}" destId="{3437E71D-FC74-49A1-A94B-E0E994C4BBBD}" srcOrd="0" destOrd="0" presId="urn:microsoft.com/office/officeart/2005/8/layout/rings+Icon#2"/>
    <dgm:cxn modelId="{D9387E60-F1C8-41BC-9B9B-6967411B3F04}" type="presParOf" srcId="{08B64B65-6A33-4C30-95BA-DFE67942C649}" destId="{468A6C3D-28CA-42F1-8D46-0C05BB4C1DD6}" srcOrd="1" destOrd="0" presId="urn:microsoft.com/office/officeart/2005/8/layout/rings+Icon#2"/>
    <dgm:cxn modelId="{612BACBB-3D9E-48BF-9783-56828EE7996C}" type="presParOf" srcId="{08B64B65-6A33-4C30-95BA-DFE67942C649}" destId="{F69BF5F6-F93D-4858-9A8B-CAA2D8CCE13B}" srcOrd="2" destOrd="0" presId="urn:microsoft.com/office/officeart/2005/8/layout/rings+Icon#2"/>
    <dgm:cxn modelId="{0BE9CCF2-3EBF-471E-9F06-52FA8FDC2727}" type="presParOf" srcId="{08B64B65-6A33-4C30-95BA-DFE67942C649}" destId="{D4C932CF-6934-4AD7-B9B5-F0D9524D2939}" srcOrd="3" destOrd="0" presId="urn:microsoft.com/office/officeart/2005/8/layout/rings+Icon#2"/>
    <dgm:cxn modelId="{20534B69-759B-4367-ABCD-B36D0267AAAC}" type="presParOf" srcId="{08B64B65-6A33-4C30-95BA-DFE67942C649}" destId="{258808A9-6475-4ADD-984A-12DDE1B8EA15}" srcOrd="4" destOrd="0" presId="urn:microsoft.com/office/officeart/2005/8/layout/rings+Icon#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37E71D-FC74-49A1-A94B-E0E994C4BBBD}">
      <dsp:nvSpPr>
        <dsp:cNvPr id="0" name=""/>
        <dsp:cNvSpPr/>
      </dsp:nvSpPr>
      <dsp:spPr>
        <a:xfrm>
          <a:off x="2839123" y="1"/>
          <a:ext cx="2111745" cy="2111766"/>
        </a:xfrm>
        <a:prstGeom prst="ellipse">
          <a:avLst/>
        </a:prstGeom>
        <a:gradFill rotWithShape="0">
          <a:gsLst>
            <a:gs pos="0">
              <a:schemeClr val="accent5">
                <a:hueOff val="0"/>
                <a:satOff val="0"/>
                <a:lumOff val="0"/>
                <a:shade val="70000"/>
                <a:satMod val="150000"/>
                <a:alpha val="23000"/>
              </a:schemeClr>
            </a:gs>
            <a:gs pos="34000">
              <a:schemeClr val="accent5">
                <a:alpha val="50000"/>
                <a:hueOff val="0"/>
                <a:satOff val="0"/>
                <a:lumOff val="0"/>
                <a:alphaOff val="0"/>
                <a:shade val="70000"/>
                <a:satMod val="140000"/>
              </a:schemeClr>
            </a:gs>
            <a:gs pos="70000">
              <a:schemeClr val="accent5">
                <a:alpha val="50000"/>
                <a:hueOff val="0"/>
                <a:satOff val="0"/>
                <a:lumOff val="0"/>
                <a:alphaOff val="0"/>
                <a:tint val="100000"/>
                <a:shade val="90000"/>
                <a:satMod val="140000"/>
              </a:schemeClr>
            </a:gs>
            <a:gs pos="100000">
              <a:schemeClr val="accent5">
                <a:alpha val="50000"/>
                <a:hueOff val="0"/>
                <a:satOff val="0"/>
                <a:lumOff val="0"/>
                <a:alphaOff val="0"/>
                <a:tint val="100000"/>
                <a:shade val="100000"/>
                <a:satMod val="10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57150" tIns="57150" rIns="57150" bIns="5715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666750">
            <a:lnSpc>
              <a:spcPct val="90000"/>
            </a:lnSpc>
            <a:spcBef>
              <a:spcPct val="0"/>
            </a:spcBef>
            <a:spcAft>
              <a:spcPct val="35000"/>
            </a:spcAft>
          </a:pPr>
          <a:r>
            <a:rPr lang="en-GB" sz="15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chemeClr val="tx1"/>
                </a:outerShdw>
              </a:effectLst>
            </a:rPr>
            <a:t>strengthening the fellowship</a:t>
          </a:r>
          <a:endParaRPr lang="en-GB" sz="15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chemeClr val="tx1"/>
              </a:outerShdw>
            </a:effectLst>
          </a:endParaRPr>
        </a:p>
      </dsp:txBody>
      <dsp:txXfrm>
        <a:off x="2839123" y="1"/>
        <a:ext cx="2111745" cy="2111766"/>
      </dsp:txXfrm>
    </dsp:sp>
    <dsp:sp modelId="{468A6C3D-28CA-42F1-8D46-0C05BB4C1DD6}">
      <dsp:nvSpPr>
        <dsp:cNvPr id="0" name=""/>
        <dsp:cNvSpPr/>
      </dsp:nvSpPr>
      <dsp:spPr>
        <a:xfrm>
          <a:off x="1614992" y="2664306"/>
          <a:ext cx="2226344" cy="2115861"/>
        </a:xfrm>
        <a:prstGeom prst="ellipse">
          <a:avLst/>
        </a:prstGeom>
        <a:gradFill rotWithShape="0">
          <a:gsLst>
            <a:gs pos="0">
              <a:schemeClr val="accent5">
                <a:alpha val="50000"/>
                <a:hueOff val="-3058403"/>
                <a:satOff val="21019"/>
                <a:lumOff val="-2059"/>
                <a:alphaOff val="0"/>
                <a:shade val="70000"/>
                <a:satMod val="150000"/>
              </a:schemeClr>
            </a:gs>
            <a:gs pos="34000">
              <a:schemeClr val="accent5">
                <a:alpha val="50000"/>
                <a:hueOff val="-3058403"/>
                <a:satOff val="21019"/>
                <a:lumOff val="-2059"/>
                <a:alphaOff val="0"/>
                <a:shade val="70000"/>
                <a:satMod val="140000"/>
              </a:schemeClr>
            </a:gs>
            <a:gs pos="70000">
              <a:schemeClr val="accent5">
                <a:alpha val="50000"/>
                <a:hueOff val="-3058403"/>
                <a:satOff val="21019"/>
                <a:lumOff val="-2059"/>
                <a:alphaOff val="0"/>
                <a:tint val="100000"/>
                <a:shade val="90000"/>
                <a:satMod val="140000"/>
              </a:schemeClr>
            </a:gs>
            <a:gs pos="100000">
              <a:schemeClr val="accent5">
                <a:alpha val="50000"/>
                <a:hueOff val="-3058403"/>
                <a:satOff val="21019"/>
                <a:lumOff val="-2059"/>
                <a:alphaOff val="0"/>
                <a:tint val="100000"/>
                <a:shade val="100000"/>
                <a:satMod val="10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57150" tIns="57150" rIns="57150" bIns="5715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666750">
            <a:lnSpc>
              <a:spcPct val="90000"/>
            </a:lnSpc>
            <a:spcBef>
              <a:spcPct val="0"/>
            </a:spcBef>
            <a:spcAft>
              <a:spcPct val="35000"/>
            </a:spcAft>
          </a:pPr>
          <a:r>
            <a:rPr lang="en-GB" sz="1500" b="1" kern="1200" cap="none" spc="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building relations of trust and understanding </a:t>
          </a:r>
          <a:endParaRPr lang="en-GB" sz="1500" b="1" kern="1200" cap="none"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dsp:txBody>
      <dsp:txXfrm>
        <a:off x="1614992" y="2664306"/>
        <a:ext cx="2226344" cy="2115861"/>
      </dsp:txXfrm>
    </dsp:sp>
    <dsp:sp modelId="{F69BF5F6-F93D-4858-9A8B-CAA2D8CCE13B}">
      <dsp:nvSpPr>
        <dsp:cNvPr id="0" name=""/>
        <dsp:cNvSpPr/>
      </dsp:nvSpPr>
      <dsp:spPr>
        <a:xfrm>
          <a:off x="3703237" y="2736297"/>
          <a:ext cx="2208741" cy="2111766"/>
        </a:xfrm>
        <a:prstGeom prst="ellipse">
          <a:avLst/>
        </a:prstGeom>
        <a:gradFill rotWithShape="0">
          <a:gsLst>
            <a:gs pos="0">
              <a:schemeClr val="accent5">
                <a:alpha val="50000"/>
                <a:hueOff val="-6116806"/>
                <a:satOff val="42038"/>
                <a:lumOff val="-4118"/>
                <a:alphaOff val="0"/>
                <a:shade val="70000"/>
                <a:satMod val="150000"/>
              </a:schemeClr>
            </a:gs>
            <a:gs pos="34000">
              <a:schemeClr val="accent5">
                <a:alpha val="50000"/>
                <a:hueOff val="-6116806"/>
                <a:satOff val="42038"/>
                <a:lumOff val="-4118"/>
                <a:alphaOff val="0"/>
                <a:shade val="70000"/>
                <a:satMod val="140000"/>
              </a:schemeClr>
            </a:gs>
            <a:gs pos="70000">
              <a:schemeClr val="accent5">
                <a:alpha val="50000"/>
                <a:hueOff val="-6116806"/>
                <a:satOff val="42038"/>
                <a:lumOff val="-4118"/>
                <a:alphaOff val="0"/>
                <a:tint val="100000"/>
                <a:shade val="90000"/>
                <a:satMod val="140000"/>
              </a:schemeClr>
            </a:gs>
            <a:gs pos="100000">
              <a:schemeClr val="accent5">
                <a:alpha val="50000"/>
                <a:hueOff val="-6116806"/>
                <a:satOff val="42038"/>
                <a:lumOff val="-4118"/>
                <a:alphaOff val="0"/>
                <a:tint val="100000"/>
                <a:shade val="100000"/>
                <a:satMod val="10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57150" tIns="57150" rIns="57150" bIns="5715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666750">
            <a:lnSpc>
              <a:spcPct val="90000"/>
            </a:lnSpc>
            <a:spcBef>
              <a:spcPct val="0"/>
            </a:spcBef>
            <a:spcAft>
              <a:spcPct val="35000"/>
            </a:spcAft>
          </a:pPr>
          <a:r>
            <a:rPr lang="en-GB" sz="15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encouraging spirituality, reflection and formation</a:t>
          </a:r>
          <a:endParaRPr lang="en-GB" sz="15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dsp:txBody>
      <dsp:txXfrm>
        <a:off x="3703237" y="2736297"/>
        <a:ext cx="2208741" cy="2111766"/>
      </dsp:txXfrm>
    </dsp:sp>
    <dsp:sp modelId="{D4C932CF-6934-4AD7-B9B5-F0D9524D2939}">
      <dsp:nvSpPr>
        <dsp:cNvPr id="0" name=""/>
        <dsp:cNvSpPr/>
      </dsp:nvSpPr>
      <dsp:spPr>
        <a:xfrm>
          <a:off x="1038926" y="792090"/>
          <a:ext cx="2131536" cy="2128326"/>
        </a:xfrm>
        <a:prstGeom prst="ellipse">
          <a:avLst/>
        </a:prstGeom>
        <a:gradFill rotWithShape="0">
          <a:gsLst>
            <a:gs pos="0">
              <a:schemeClr val="accent5">
                <a:alpha val="50000"/>
                <a:hueOff val="-9175209"/>
                <a:satOff val="63057"/>
                <a:lumOff val="-6177"/>
                <a:alphaOff val="0"/>
                <a:shade val="70000"/>
                <a:satMod val="150000"/>
              </a:schemeClr>
            </a:gs>
            <a:gs pos="34000">
              <a:schemeClr val="accent5">
                <a:alpha val="50000"/>
                <a:hueOff val="-9175209"/>
                <a:satOff val="63057"/>
                <a:lumOff val="-6177"/>
                <a:alphaOff val="0"/>
                <a:shade val="70000"/>
                <a:satMod val="140000"/>
              </a:schemeClr>
            </a:gs>
            <a:gs pos="70000">
              <a:schemeClr val="accent5">
                <a:alpha val="50000"/>
                <a:hueOff val="-9175209"/>
                <a:satOff val="63057"/>
                <a:lumOff val="-6177"/>
                <a:alphaOff val="0"/>
                <a:tint val="100000"/>
                <a:shade val="90000"/>
                <a:satMod val="140000"/>
              </a:schemeClr>
            </a:gs>
            <a:gs pos="100000">
              <a:schemeClr val="accent5">
                <a:alpha val="50000"/>
                <a:hueOff val="-9175209"/>
                <a:satOff val="63057"/>
                <a:lumOff val="-6177"/>
                <a:alphaOff val="0"/>
                <a:tint val="100000"/>
                <a:shade val="100000"/>
                <a:satMod val="10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53340" tIns="53340" rIns="53340" bIns="5334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622300">
            <a:lnSpc>
              <a:spcPct val="90000"/>
            </a:lnSpc>
            <a:spcBef>
              <a:spcPct val="0"/>
            </a:spcBef>
            <a:spcAft>
              <a:spcPct val="35000"/>
            </a:spcAft>
          </a:pPr>
          <a:r>
            <a:rPr lang="en-GB" sz="1400" b="1" kern="1200" cap="none" spc="50" dirty="0" smtClean="0">
              <a:ln w="11430"/>
              <a:solidFill>
                <a:schemeClr val="tx1"/>
              </a:solidFill>
              <a:effectLst>
                <a:outerShdw blurRad="76200" dist="50800" dir="5400000" algn="tl" rotWithShape="0">
                  <a:srgbClr val="000000">
                    <a:alpha val="65000"/>
                  </a:srgbClr>
                </a:outerShdw>
              </a:effectLst>
            </a:rPr>
            <a:t>communicating innovatively and inspiring</a:t>
          </a:r>
          <a:endParaRPr lang="en-GB" sz="1400" b="1" kern="1200" cap="none" spc="50" dirty="0">
            <a:ln w="11430"/>
            <a:solidFill>
              <a:schemeClr val="tx1"/>
            </a:solidFill>
            <a:effectLst>
              <a:outerShdw blurRad="76200" dist="50800" dir="5400000" algn="tl" rotWithShape="0">
                <a:srgbClr val="000000">
                  <a:alpha val="65000"/>
                </a:srgbClr>
              </a:outerShdw>
            </a:effectLst>
          </a:endParaRPr>
        </a:p>
      </dsp:txBody>
      <dsp:txXfrm>
        <a:off x="1038926" y="792090"/>
        <a:ext cx="2131536" cy="2128326"/>
      </dsp:txXfrm>
    </dsp:sp>
    <dsp:sp modelId="{258808A9-6475-4ADD-984A-12DDE1B8EA15}">
      <dsp:nvSpPr>
        <dsp:cNvPr id="0" name=""/>
        <dsp:cNvSpPr/>
      </dsp:nvSpPr>
      <dsp:spPr>
        <a:xfrm>
          <a:off x="4567336" y="936109"/>
          <a:ext cx="2241938" cy="2132650"/>
        </a:xfrm>
        <a:prstGeom prst="ellipse">
          <a:avLst/>
        </a:prstGeom>
        <a:gradFill rotWithShape="0">
          <a:gsLst>
            <a:gs pos="0">
              <a:schemeClr val="accent5">
                <a:alpha val="50000"/>
                <a:hueOff val="-12233612"/>
                <a:satOff val="84076"/>
                <a:lumOff val="-8236"/>
                <a:alphaOff val="0"/>
                <a:shade val="70000"/>
                <a:satMod val="150000"/>
              </a:schemeClr>
            </a:gs>
            <a:gs pos="34000">
              <a:schemeClr val="accent5">
                <a:alpha val="50000"/>
                <a:hueOff val="-12233612"/>
                <a:satOff val="84076"/>
                <a:lumOff val="-8236"/>
                <a:alphaOff val="0"/>
                <a:shade val="70000"/>
                <a:satMod val="140000"/>
              </a:schemeClr>
            </a:gs>
            <a:gs pos="70000">
              <a:schemeClr val="accent5">
                <a:alpha val="50000"/>
                <a:hueOff val="-12233612"/>
                <a:satOff val="84076"/>
                <a:lumOff val="-8236"/>
                <a:alphaOff val="0"/>
                <a:tint val="100000"/>
                <a:shade val="90000"/>
                <a:satMod val="140000"/>
              </a:schemeClr>
            </a:gs>
            <a:gs pos="100000">
              <a:schemeClr val="accent5">
                <a:alpha val="50000"/>
                <a:hueOff val="-12233612"/>
                <a:satOff val="84076"/>
                <a:lumOff val="-8236"/>
                <a:alphaOff val="0"/>
                <a:tint val="100000"/>
                <a:shade val="100000"/>
                <a:satMod val="10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57150" tIns="57150" rIns="57150" bIns="5715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666750">
            <a:lnSpc>
              <a:spcPct val="90000"/>
            </a:lnSpc>
            <a:spcBef>
              <a:spcPct val="0"/>
            </a:spcBef>
            <a:spcAft>
              <a:spcPct val="35000"/>
            </a:spcAft>
          </a:pPr>
          <a:r>
            <a:rPr lang="en-GB" sz="15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witnessing together</a:t>
          </a:r>
          <a:endParaRPr lang="en-GB" sz="15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dsp:txBody>
      <dsp:txXfrm>
        <a:off x="4567336" y="936109"/>
        <a:ext cx="2241938" cy="2132650"/>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437E71D-FC74-49A1-A94B-E0E994C4BBBD}">
      <dsp:nvSpPr>
        <dsp:cNvPr id="0" name=""/>
        <dsp:cNvSpPr/>
      </dsp:nvSpPr>
      <dsp:spPr>
        <a:xfrm>
          <a:off x="2839123" y="1"/>
          <a:ext cx="2111745" cy="2111766"/>
        </a:xfrm>
        <a:prstGeom prst="ellipse">
          <a:avLst/>
        </a:prstGeom>
        <a:gradFill rotWithShape="0">
          <a:gsLst>
            <a:gs pos="0">
              <a:schemeClr val="accent5">
                <a:hueOff val="0"/>
                <a:satOff val="0"/>
                <a:lumOff val="0"/>
                <a:shade val="70000"/>
                <a:satMod val="150000"/>
                <a:alpha val="23000"/>
              </a:schemeClr>
            </a:gs>
            <a:gs pos="34000">
              <a:schemeClr val="accent5">
                <a:alpha val="50000"/>
                <a:hueOff val="0"/>
                <a:satOff val="0"/>
                <a:lumOff val="0"/>
                <a:alphaOff val="0"/>
                <a:shade val="70000"/>
                <a:satMod val="140000"/>
              </a:schemeClr>
            </a:gs>
            <a:gs pos="70000">
              <a:schemeClr val="accent5">
                <a:alpha val="50000"/>
                <a:hueOff val="0"/>
                <a:satOff val="0"/>
                <a:lumOff val="0"/>
                <a:alphaOff val="0"/>
                <a:tint val="100000"/>
                <a:shade val="90000"/>
                <a:satMod val="140000"/>
              </a:schemeClr>
            </a:gs>
            <a:gs pos="100000">
              <a:schemeClr val="accent5">
                <a:alpha val="50000"/>
                <a:hueOff val="0"/>
                <a:satOff val="0"/>
                <a:lumOff val="0"/>
                <a:alphaOff val="0"/>
                <a:tint val="100000"/>
                <a:shade val="100000"/>
                <a:satMod val="10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57150" tIns="57150" rIns="57150" bIns="5715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666750">
            <a:lnSpc>
              <a:spcPct val="90000"/>
            </a:lnSpc>
            <a:spcBef>
              <a:spcPct val="0"/>
            </a:spcBef>
            <a:spcAft>
              <a:spcPct val="35000"/>
            </a:spcAft>
          </a:pPr>
          <a:r>
            <a:rPr lang="en-GB" sz="15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chemeClr val="tx1"/>
                </a:outerShdw>
              </a:effectLst>
            </a:rPr>
            <a:t>strengthening the fellowship</a:t>
          </a:r>
          <a:endParaRPr lang="en-GB" sz="15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chemeClr val="tx1"/>
              </a:outerShdw>
            </a:effectLst>
          </a:endParaRPr>
        </a:p>
      </dsp:txBody>
      <dsp:txXfrm>
        <a:off x="2839123" y="1"/>
        <a:ext cx="2111745" cy="2111766"/>
      </dsp:txXfrm>
    </dsp:sp>
    <dsp:sp modelId="{468A6C3D-28CA-42F1-8D46-0C05BB4C1DD6}">
      <dsp:nvSpPr>
        <dsp:cNvPr id="0" name=""/>
        <dsp:cNvSpPr/>
      </dsp:nvSpPr>
      <dsp:spPr>
        <a:xfrm>
          <a:off x="1614992" y="2664306"/>
          <a:ext cx="2226344" cy="2115861"/>
        </a:xfrm>
        <a:prstGeom prst="ellipse">
          <a:avLst/>
        </a:prstGeom>
        <a:gradFill rotWithShape="0">
          <a:gsLst>
            <a:gs pos="0">
              <a:schemeClr val="accent5">
                <a:alpha val="50000"/>
                <a:hueOff val="-3058403"/>
                <a:satOff val="21019"/>
                <a:lumOff val="-2059"/>
                <a:alphaOff val="0"/>
                <a:shade val="70000"/>
                <a:satMod val="150000"/>
              </a:schemeClr>
            </a:gs>
            <a:gs pos="34000">
              <a:schemeClr val="accent5">
                <a:alpha val="50000"/>
                <a:hueOff val="-3058403"/>
                <a:satOff val="21019"/>
                <a:lumOff val="-2059"/>
                <a:alphaOff val="0"/>
                <a:shade val="70000"/>
                <a:satMod val="140000"/>
              </a:schemeClr>
            </a:gs>
            <a:gs pos="70000">
              <a:schemeClr val="accent5">
                <a:alpha val="50000"/>
                <a:hueOff val="-3058403"/>
                <a:satOff val="21019"/>
                <a:lumOff val="-2059"/>
                <a:alphaOff val="0"/>
                <a:tint val="100000"/>
                <a:shade val="90000"/>
                <a:satMod val="140000"/>
              </a:schemeClr>
            </a:gs>
            <a:gs pos="100000">
              <a:schemeClr val="accent5">
                <a:alpha val="50000"/>
                <a:hueOff val="-3058403"/>
                <a:satOff val="21019"/>
                <a:lumOff val="-2059"/>
                <a:alphaOff val="0"/>
                <a:tint val="100000"/>
                <a:shade val="100000"/>
                <a:satMod val="10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57150" tIns="57150" rIns="57150" bIns="5715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666750">
            <a:lnSpc>
              <a:spcPct val="90000"/>
            </a:lnSpc>
            <a:spcBef>
              <a:spcPct val="0"/>
            </a:spcBef>
            <a:spcAft>
              <a:spcPct val="35000"/>
            </a:spcAft>
          </a:pPr>
          <a:r>
            <a:rPr lang="en-GB" sz="1500" b="1" kern="1200" cap="none" spc="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building relations of trust and understanding </a:t>
          </a:r>
          <a:endParaRPr lang="en-GB" sz="1500" b="1" kern="1200" cap="none"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dsp:txBody>
      <dsp:txXfrm>
        <a:off x="1614992" y="2664306"/>
        <a:ext cx="2226344" cy="2115861"/>
      </dsp:txXfrm>
    </dsp:sp>
    <dsp:sp modelId="{F69BF5F6-F93D-4858-9A8B-CAA2D8CCE13B}">
      <dsp:nvSpPr>
        <dsp:cNvPr id="0" name=""/>
        <dsp:cNvSpPr/>
      </dsp:nvSpPr>
      <dsp:spPr>
        <a:xfrm>
          <a:off x="3703237" y="2736297"/>
          <a:ext cx="2208741" cy="2111766"/>
        </a:xfrm>
        <a:prstGeom prst="ellipse">
          <a:avLst/>
        </a:prstGeom>
        <a:gradFill rotWithShape="0">
          <a:gsLst>
            <a:gs pos="0">
              <a:schemeClr val="accent5">
                <a:alpha val="50000"/>
                <a:hueOff val="-6116806"/>
                <a:satOff val="42038"/>
                <a:lumOff val="-4118"/>
                <a:alphaOff val="0"/>
                <a:shade val="70000"/>
                <a:satMod val="150000"/>
              </a:schemeClr>
            </a:gs>
            <a:gs pos="34000">
              <a:schemeClr val="accent5">
                <a:alpha val="50000"/>
                <a:hueOff val="-6116806"/>
                <a:satOff val="42038"/>
                <a:lumOff val="-4118"/>
                <a:alphaOff val="0"/>
                <a:shade val="70000"/>
                <a:satMod val="140000"/>
              </a:schemeClr>
            </a:gs>
            <a:gs pos="70000">
              <a:schemeClr val="accent5">
                <a:alpha val="50000"/>
                <a:hueOff val="-6116806"/>
                <a:satOff val="42038"/>
                <a:lumOff val="-4118"/>
                <a:alphaOff val="0"/>
                <a:tint val="100000"/>
                <a:shade val="90000"/>
                <a:satMod val="140000"/>
              </a:schemeClr>
            </a:gs>
            <a:gs pos="100000">
              <a:schemeClr val="accent5">
                <a:alpha val="50000"/>
                <a:hueOff val="-6116806"/>
                <a:satOff val="42038"/>
                <a:lumOff val="-4118"/>
                <a:alphaOff val="0"/>
                <a:tint val="100000"/>
                <a:shade val="100000"/>
                <a:satMod val="10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57150" tIns="57150" rIns="57150" bIns="5715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666750">
            <a:lnSpc>
              <a:spcPct val="90000"/>
            </a:lnSpc>
            <a:spcBef>
              <a:spcPct val="0"/>
            </a:spcBef>
            <a:spcAft>
              <a:spcPct val="35000"/>
            </a:spcAft>
          </a:pPr>
          <a:r>
            <a:rPr lang="en-GB" sz="15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encouraging spirituality, reflection and formation</a:t>
          </a:r>
          <a:endParaRPr lang="en-GB" sz="15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dsp:txBody>
      <dsp:txXfrm>
        <a:off x="3703237" y="2736297"/>
        <a:ext cx="2208741" cy="2111766"/>
      </dsp:txXfrm>
    </dsp:sp>
    <dsp:sp modelId="{D4C932CF-6934-4AD7-B9B5-F0D9524D2939}">
      <dsp:nvSpPr>
        <dsp:cNvPr id="0" name=""/>
        <dsp:cNvSpPr/>
      </dsp:nvSpPr>
      <dsp:spPr>
        <a:xfrm>
          <a:off x="1038926" y="792090"/>
          <a:ext cx="2131536" cy="2128326"/>
        </a:xfrm>
        <a:prstGeom prst="ellipse">
          <a:avLst/>
        </a:prstGeom>
        <a:gradFill rotWithShape="0">
          <a:gsLst>
            <a:gs pos="0">
              <a:schemeClr val="accent5">
                <a:alpha val="50000"/>
                <a:hueOff val="-9175209"/>
                <a:satOff val="63057"/>
                <a:lumOff val="-6177"/>
                <a:alphaOff val="0"/>
                <a:shade val="70000"/>
                <a:satMod val="150000"/>
              </a:schemeClr>
            </a:gs>
            <a:gs pos="34000">
              <a:schemeClr val="accent5">
                <a:alpha val="50000"/>
                <a:hueOff val="-9175209"/>
                <a:satOff val="63057"/>
                <a:lumOff val="-6177"/>
                <a:alphaOff val="0"/>
                <a:shade val="70000"/>
                <a:satMod val="140000"/>
              </a:schemeClr>
            </a:gs>
            <a:gs pos="70000">
              <a:schemeClr val="accent5">
                <a:alpha val="50000"/>
                <a:hueOff val="-9175209"/>
                <a:satOff val="63057"/>
                <a:lumOff val="-6177"/>
                <a:alphaOff val="0"/>
                <a:tint val="100000"/>
                <a:shade val="90000"/>
                <a:satMod val="140000"/>
              </a:schemeClr>
            </a:gs>
            <a:gs pos="100000">
              <a:schemeClr val="accent5">
                <a:alpha val="50000"/>
                <a:hueOff val="-9175209"/>
                <a:satOff val="63057"/>
                <a:lumOff val="-6177"/>
                <a:alphaOff val="0"/>
                <a:tint val="100000"/>
                <a:shade val="100000"/>
                <a:satMod val="10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53340" tIns="53340" rIns="53340" bIns="5334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622300">
            <a:lnSpc>
              <a:spcPct val="90000"/>
            </a:lnSpc>
            <a:spcBef>
              <a:spcPct val="0"/>
            </a:spcBef>
            <a:spcAft>
              <a:spcPct val="35000"/>
            </a:spcAft>
          </a:pPr>
          <a:r>
            <a:rPr lang="en-GB" sz="1400" b="1" kern="1200" cap="none" spc="50" dirty="0" smtClean="0">
              <a:ln w="11430"/>
              <a:solidFill>
                <a:schemeClr val="tx1"/>
              </a:solidFill>
              <a:effectLst>
                <a:outerShdw blurRad="76200" dist="50800" dir="5400000" algn="tl" rotWithShape="0">
                  <a:srgbClr val="000000">
                    <a:alpha val="65000"/>
                  </a:srgbClr>
                </a:outerShdw>
              </a:effectLst>
            </a:rPr>
            <a:t>communicating innovatively and inspiring</a:t>
          </a:r>
          <a:endParaRPr lang="en-GB" sz="1400" b="1" kern="1200" cap="none" spc="50" dirty="0">
            <a:ln w="11430"/>
            <a:solidFill>
              <a:schemeClr val="tx1"/>
            </a:solidFill>
            <a:effectLst>
              <a:outerShdw blurRad="76200" dist="50800" dir="5400000" algn="tl" rotWithShape="0">
                <a:srgbClr val="000000">
                  <a:alpha val="65000"/>
                </a:srgbClr>
              </a:outerShdw>
            </a:effectLst>
          </a:endParaRPr>
        </a:p>
      </dsp:txBody>
      <dsp:txXfrm>
        <a:off x="1038926" y="792090"/>
        <a:ext cx="2131536" cy="2128326"/>
      </dsp:txXfrm>
    </dsp:sp>
    <dsp:sp modelId="{258808A9-6475-4ADD-984A-12DDE1B8EA15}">
      <dsp:nvSpPr>
        <dsp:cNvPr id="0" name=""/>
        <dsp:cNvSpPr/>
      </dsp:nvSpPr>
      <dsp:spPr>
        <a:xfrm>
          <a:off x="4567336" y="936109"/>
          <a:ext cx="2241938" cy="2132650"/>
        </a:xfrm>
        <a:prstGeom prst="ellipse">
          <a:avLst/>
        </a:prstGeom>
        <a:gradFill rotWithShape="0">
          <a:gsLst>
            <a:gs pos="0">
              <a:schemeClr val="accent5">
                <a:alpha val="50000"/>
                <a:hueOff val="-12233612"/>
                <a:satOff val="84076"/>
                <a:lumOff val="-8236"/>
                <a:alphaOff val="0"/>
                <a:shade val="70000"/>
                <a:satMod val="150000"/>
              </a:schemeClr>
            </a:gs>
            <a:gs pos="34000">
              <a:schemeClr val="accent5">
                <a:alpha val="50000"/>
                <a:hueOff val="-12233612"/>
                <a:satOff val="84076"/>
                <a:lumOff val="-8236"/>
                <a:alphaOff val="0"/>
                <a:shade val="70000"/>
                <a:satMod val="140000"/>
              </a:schemeClr>
            </a:gs>
            <a:gs pos="70000">
              <a:schemeClr val="accent5">
                <a:alpha val="50000"/>
                <a:hueOff val="-12233612"/>
                <a:satOff val="84076"/>
                <a:lumOff val="-8236"/>
                <a:alphaOff val="0"/>
                <a:tint val="100000"/>
                <a:shade val="90000"/>
                <a:satMod val="140000"/>
              </a:schemeClr>
            </a:gs>
            <a:gs pos="100000">
              <a:schemeClr val="accent5">
                <a:alpha val="50000"/>
                <a:hueOff val="-12233612"/>
                <a:satOff val="84076"/>
                <a:lumOff val="-8236"/>
                <a:alphaOff val="0"/>
                <a:tint val="100000"/>
                <a:shade val="100000"/>
                <a:satMod val="100000"/>
              </a:schemeClr>
            </a:gs>
          </a:gsLst>
          <a:path path="circle">
            <a:fillToRect l="100000" t="100000" r="100000" b="100000"/>
          </a:path>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57150" tIns="57150" rIns="57150" bIns="57150"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666750">
            <a:lnSpc>
              <a:spcPct val="90000"/>
            </a:lnSpc>
            <a:spcBef>
              <a:spcPct val="0"/>
            </a:spcBef>
            <a:spcAft>
              <a:spcPct val="35000"/>
            </a:spcAft>
          </a:pPr>
          <a:r>
            <a:rPr lang="en-GB" sz="15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witnessing together</a:t>
          </a:r>
          <a:endParaRPr lang="en-GB" sz="15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dsp:txBody>
      <dsp:txXfrm>
        <a:off x="4567336" y="936109"/>
        <a:ext cx="2241938" cy="2132650"/>
      </dsp:txXfrm>
    </dsp:sp>
  </dsp:spTree>
</dsp:drawing>
</file>

<file path=ppt/diagrams/layout1.xml><?xml version="1.0" encoding="utf-8"?>
<dgm:layoutDef xmlns:dgm="http://schemas.openxmlformats.org/drawingml/2006/diagram" xmlns:a="http://schemas.openxmlformats.org/drawingml/2006/main" uniqueId="urn:microsoft.com/office/officeart/2005/8/layout/rings+Icon#1">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layout2.xml><?xml version="1.0" encoding="utf-8"?>
<dgm:layoutDef xmlns:dgm="http://schemas.openxmlformats.org/drawingml/2006/diagram" xmlns:a="http://schemas.openxmlformats.org/drawingml/2006/main" uniqueId="urn:microsoft.com/office/officeart/2005/8/layout/rings+Icon#2">
  <dgm:title val="Interconnected Rings"/>
  <dgm:desc val="Use to show overlapping or interconnected ideas or concepts. The first seven lines of Level 1 text correspond with a circle. Unused text does not appear, but remains available if you switch layouts.  "/>
  <dgm:catLst>
    <dgm:cat type="relationship" pri="32000"/>
    <dgm:cat type="officeonline" pri="6000"/>
  </dgm:catLst>
  <dgm:sampData useDef="1">
    <dgm:dataModel>
      <dgm:ptLst/>
      <dgm:bg/>
      <dgm:whole/>
    </dgm:dataModel>
  </dgm:sampData>
  <dgm:styleData>
    <dgm:dataModel>
      <dgm:ptLst>
        <dgm:pt modelId="0" type="doc"/>
        <dgm:pt modelId="10"/>
        <dgm:pt modelId="20"/>
      </dgm:ptLst>
      <dgm:cxnLst>
        <dgm:cxn modelId="30" srcId="0" destId="10" srcOrd="0" destOrd="0"/>
        <dgm:cxn modelId="40" srcId="0" destId="20" srcOrd="1" destOrd="0"/>
      </dgm:cxnLst>
      <dgm:bg/>
      <dgm:whole/>
    </dgm:dataModel>
  </dgm:styleData>
  <dgm:clrData>
    <dgm:dataModel>
      <dgm:ptLst>
        <dgm:pt modelId="0" type="doc"/>
        <dgm:pt modelId="10"/>
        <dgm:pt modelId="20"/>
        <dgm:pt modelId="30"/>
        <dgm:pt modelId="40"/>
      </dgm:ptLst>
      <dgm:cxnLst>
        <dgm:cxn modelId="50" srcId="0" destId="10" srcOrd="0" destOrd="0"/>
        <dgm:cxn modelId="60" srcId="0" destId="20" srcOrd="1" destOrd="0"/>
        <dgm:cxn modelId="70" srcId="0" destId="30" srcOrd="2" destOrd="0"/>
        <dgm:cxn modelId="80" srcId="0" destId="40" srcOrd="2" destOrd="0"/>
      </dgm:cxnLst>
      <dgm:bg/>
      <dgm:whole/>
    </dgm:dataModel>
  </dgm:clrData>
  <dgm:layoutNode name="Name0">
    <dgm:varLst>
      <dgm:chMax val="7"/>
      <dgm:dir/>
      <dgm:resizeHandles val="exact"/>
    </dgm:varLst>
    <dgm:choose name="Name1">
      <dgm:if name="Name2" axis="ch" ptType="node" func="cnt" op="lt" val="1">
        <dgm:alg type="composite"/>
        <dgm:shape xmlns:r="http://schemas.openxmlformats.org/officeDocument/2006/relationships" r:blip="">
          <dgm:adjLst/>
        </dgm:shape>
        <dgm:presOf/>
        <dgm:constrLst/>
        <dgm:ruleLst/>
      </dgm:if>
      <dgm:if name="Name3" axis="ch" ptType="node" func="cnt" op="equ" val="1">
        <dgm:alg type="composite">
          <dgm:param type="ar" val="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dgm:constr type="h" for="ch" forName="ellipse1" refType="h"/>
        </dgm:constrLst>
      </dgm:if>
      <dgm:if name="Name4" axis="ch" ptType="node" func="cnt" op="equ" val="2">
        <dgm:alg type="composite">
          <dgm:param type="ar" val="0.908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6602"/>
          <dgm:constr type="h" for="ch" forName="ellipse1" refType="h" fact="0.5999"/>
          <dgm:constr type="l" for="ch" forName="ellipse2" refType="w" fact="0.3398"/>
          <dgm:constr type="t" for="ch" forName="ellipse2" refType="h" fact="0.4001"/>
          <dgm:constr type="w" for="ch" forName="ellipse2" refType="w" fact="0.6602"/>
          <dgm:constr type="h" for="ch" forName="ellipse2" refType="h" fact="0.5999"/>
        </dgm:constrLst>
      </dgm:if>
      <dgm:if name="Name5" axis="ch" ptType="node" func="cnt" op="equ" val="3">
        <dgm:alg type="composite">
          <dgm:param type="ar" val="1.2171"/>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4929"/>
          <dgm:constr type="h" for="ch" forName="ellipse1" refType="h" fact="0.5999"/>
          <dgm:constr type="l" for="ch" forName="ellipse2" refType="w" fact="0.2537"/>
          <dgm:constr type="t" for="ch" forName="ellipse2" refType="h" fact="0.4001"/>
          <dgm:constr type="w" for="ch" forName="ellipse2" refType="w" fact="0.4929"/>
          <dgm:constr type="h" for="ch" forName="ellipse2" refType="h" fact="0.5999"/>
          <dgm:constr type="l" for="ch" forName="ellipse3" refType="w" fact="0.5071"/>
          <dgm:constr type="t" for="ch" forName="ellipse3" refType="h" fact="0"/>
          <dgm:constr type="w" for="ch" forName="ellipse3" refType="w" fact="0.4929"/>
          <dgm:constr type="h" for="ch" forName="ellipse3" refType="h" fact="0.5999"/>
        </dgm:constrLst>
      </dgm:if>
      <dgm:if name="Name6" axis="ch" ptType="node" func="cnt" op="equ" val="4">
        <dgm:alg type="composite">
          <dgm:param type="ar" val="1.5255"/>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932"/>
          <dgm:constr type="h" for="ch" forName="ellipse1" refType="h" fact="0.5999"/>
          <dgm:constr type="l" for="ch" forName="ellipse2" refType="w" fact="0.2023"/>
          <dgm:constr type="t" for="ch" forName="ellipse2" refType="h" fact="0.4001"/>
          <dgm:constr type="w" for="ch" forName="ellipse2" refType="w" fact="0.3932"/>
          <dgm:constr type="h" for="ch" forName="ellipse2" refType="h" fact="0.5999"/>
          <dgm:constr type="l" for="ch" forName="ellipse3" refType="w" fact="0.4045"/>
          <dgm:constr type="t" for="ch" forName="ellipse3" refType="h" fact="0"/>
          <dgm:constr type="w" for="ch" forName="ellipse3" refType="w" fact="0.3932"/>
          <dgm:constr type="h" for="ch" forName="ellipse3" refType="h" fact="0.5999"/>
          <dgm:constr type="l" for="ch" forName="ellipse4" refType="w" fact="0.6068"/>
          <dgm:constr type="t" for="ch" forName="ellipse4" refType="h" fact="0.4001"/>
          <dgm:constr type="w" for="ch" forName="ellipse4" refType="w" fact="0.3932"/>
          <dgm:constr type="h" for="ch" forName="ellipse4" refType="h" fact="0.5999"/>
        </dgm:constrLst>
      </dgm:if>
      <dgm:if name="Name7" axis="ch" ptType="node" func="cnt" op="equ" val="5">
        <dgm:alg type="composite">
          <dgm:param type="ar" val="1.834"/>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3271"/>
          <dgm:constr type="h" for="ch" forName="ellipse1" refType="h" fact="0.5999"/>
          <dgm:constr type="l" for="ch" forName="ellipse2" refType="w" fact="0.1682"/>
          <dgm:constr type="t" for="ch" forName="ellipse2" refType="h" fact="0.4001"/>
          <dgm:constr type="w" for="ch" forName="ellipse2" refType="w" fact="0.3271"/>
          <dgm:constr type="h" for="ch" forName="ellipse2" refType="h" fact="0.5999"/>
          <dgm:constr type="l" for="ch" forName="ellipse3" refType="w" fact="0.3365"/>
          <dgm:constr type="t" for="ch" forName="ellipse3" refType="h" fact="0"/>
          <dgm:constr type="w" for="ch" forName="ellipse3" refType="w" fact="0.3271"/>
          <dgm:constr type="h" for="ch" forName="ellipse3" refType="h" fact="0.5999"/>
          <dgm:constr type="l" for="ch" forName="ellipse4" refType="w" fact="0.5047"/>
          <dgm:constr type="t" for="ch" forName="ellipse4" refType="h" fact="0.4001"/>
          <dgm:constr type="w" for="ch" forName="ellipse4" refType="w" fact="0.3271"/>
          <dgm:constr type="h" for="ch" forName="ellipse4" refType="h" fact="0.5999"/>
          <dgm:constr type="l" for="ch" forName="ellipse5" refType="w" fact="0.6729"/>
          <dgm:constr type="t" for="ch" forName="ellipse5" refType="h" fact="0"/>
          <dgm:constr type="w" for="ch" forName="ellipse5" refType="w" fact="0.3271"/>
          <dgm:constr type="h" for="ch" forName="ellipse5" refType="h" fact="0.5999"/>
        </dgm:constrLst>
      </dgm:if>
      <dgm:if name="Name8" axis="ch" ptType="node" func="cnt" op="equ" val="6">
        <dgm:alg type="composite">
          <dgm:param type="ar" val="2.1873"/>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78"/>
          <dgm:constr type="h" for="ch" forName="ellipse1" refType="h" fact="0.6081"/>
          <dgm:constr type="l" for="ch" forName="ellipse2" refType="w" fact="0.1444"/>
          <dgm:constr type="t" for="ch" forName="ellipse2" refType="h" fact="0.3919"/>
          <dgm:constr type="w" for="ch" forName="ellipse2" refType="w" fact="0.278"/>
          <dgm:constr type="h" for="ch" forName="ellipse2" refType="h" fact="0.6081"/>
          <dgm:constr type="l" for="ch" forName="ellipse3" refType="w" fact="0.2888"/>
          <dgm:constr type="t" for="ch" forName="ellipse3" refType="h" fact="0"/>
          <dgm:constr type="w" for="ch" forName="ellipse3" refType="w" fact="0.278"/>
          <dgm:constr type="h" for="ch" forName="ellipse3" refType="h" fact="0.6081"/>
          <dgm:constr type="l" for="ch" forName="ellipse4" refType="w" fact="0.4332"/>
          <dgm:constr type="t" for="ch" forName="ellipse4" refType="h" fact="0.3919"/>
          <dgm:constr type="w" for="ch" forName="ellipse4" refType="w" fact="0.278"/>
          <dgm:constr type="h" for="ch" forName="ellipse4" refType="h" fact="0.6081"/>
          <dgm:constr type="l" for="ch" forName="ellipse5" refType="w" fact="0.5776"/>
          <dgm:constr type="t" for="ch" forName="ellipse5" refType="h" fact="0"/>
          <dgm:constr type="w" for="ch" forName="ellipse5" refType="w" fact="0.278"/>
          <dgm:constr type="h" for="ch" forName="ellipse5" refType="h" fact="0.6081"/>
          <dgm:constr type="l" for="ch" forName="ellipse6" refType="w" fact="0.722"/>
          <dgm:constr type="t" for="ch" forName="ellipse6" refType="h" fact="0.3919"/>
          <dgm:constr type="w" for="ch" forName="ellipse6" refType="w" fact="0.278"/>
          <dgm:constr type="h" for="ch" forName="ellipse6" refType="h" fact="0.6081"/>
        </dgm:constrLst>
      </dgm:if>
      <dgm:else name="Name9">
        <dgm:alg type="composite">
          <dgm:param type="ar" val="2.3466"/>
        </dgm:alg>
        <dgm:shape xmlns:r="http://schemas.openxmlformats.org/officeDocument/2006/relationships" r:blip="">
          <dgm:adjLst/>
        </dgm:shape>
        <dgm:presOf/>
        <dgm:constrLst>
          <dgm:constr type="primFontSz" for="des" ptType="node" op="equ" val="65"/>
          <dgm:constr type="l" for="ch" forName="ellipse1" refType="w" fact="0"/>
          <dgm:constr type="t" for="ch" forName="ellipse1" refType="h" fact="0"/>
          <dgm:constr type="w" for="ch" forName="ellipse1" refType="w" fact="0.2455"/>
          <dgm:constr type="h" for="ch" forName="ellipse1" refType="h" fact="0.5761"/>
          <dgm:constr type="l" for="ch" forName="ellipse2" refType="w" fact="0.1257"/>
          <dgm:constr type="t" for="ch" forName="ellipse2" refType="h" fact="0.4239"/>
          <dgm:constr type="w" for="ch" forName="ellipse2" refType="w" fact="0.2455"/>
          <dgm:constr type="h" for="ch" forName="ellipse2" refType="h" fact="0.5761"/>
          <dgm:constr type="l" for="ch" forName="ellipse3" refType="w" fact="0.2515"/>
          <dgm:constr type="t" for="ch" forName="ellipse3" refType="h" fact="0"/>
          <dgm:constr type="w" for="ch" forName="ellipse3" refType="w" fact="0.2455"/>
          <dgm:constr type="h" for="ch" forName="ellipse3" refType="h" fact="0.5761"/>
          <dgm:constr type="l" for="ch" forName="ellipse4" refType="w" fact="0.3772"/>
          <dgm:constr type="t" for="ch" forName="ellipse4" refType="h" fact="0.4239"/>
          <dgm:constr type="w" for="ch" forName="ellipse4" refType="w" fact="0.2455"/>
          <dgm:constr type="h" for="ch" forName="ellipse4" refType="h" fact="0.5761"/>
          <dgm:constr type="l" for="ch" forName="ellipse5" refType="w" fact="0.503"/>
          <dgm:constr type="t" for="ch" forName="ellipse5" refType="h" fact="0"/>
          <dgm:constr type="w" for="ch" forName="ellipse5" refType="w" fact="0.2455"/>
          <dgm:constr type="h" for="ch" forName="ellipse5" refType="h" fact="0.5761"/>
          <dgm:constr type="l" for="ch" forName="ellipse6" refType="w" fact="0.6287"/>
          <dgm:constr type="t" for="ch" forName="ellipse6" refType="h" fact="0.4239"/>
          <dgm:constr type="w" for="ch" forName="ellipse6" refType="w" fact="0.2455"/>
          <dgm:constr type="h" for="ch" forName="ellipse6" refType="h" fact="0.5761"/>
          <dgm:constr type="l" for="ch" forName="ellipse7" refType="w" fact="0.7545"/>
          <dgm:constr type="t" for="ch" forName="ellipse7" refType="h" fact="0"/>
          <dgm:constr type="w" for="ch" forName="ellipse7" refType="w" fact="0.2455"/>
          <dgm:constr type="h" for="ch" forName="ellipse7" refType="h" fact="0.5761"/>
        </dgm:constrLst>
      </dgm:else>
    </dgm:choose>
    <dgm:choose name="Name10">
      <dgm:if name="Name11" axis="ch" ptType="node" func="cnt" op="gte" val="1">
        <dgm:layoutNode name="ellipse1" styleLbl="vennNode1">
          <dgm:varLst>
            <dgm:bulletEnabled val="1"/>
          </dgm:varLst>
          <dgm:alg type="tx"/>
          <dgm:shape xmlns:r="http://schemas.openxmlformats.org/officeDocument/2006/relationships" type="ellipse" r:blip="">
            <dgm:adjLst/>
          </dgm:shape>
          <dgm:choose name="Name12">
            <dgm:if name="Name13" func="var" arg="dir" op="equ" val="norm">
              <dgm:presOf axis="ch desOrSelf" ptType="node node" st="1 1" cnt="1 0"/>
            </dgm:if>
            <dgm:else name="Name14">
              <dgm:choose name="Name15">
                <dgm:if name="Name16" axis="ch" ptType="node" func="cnt" op="equ" val="1">
                  <dgm:presOf axis="ch desOrSelf" ptType="node node" st="1 1" cnt="1 0"/>
                </dgm:if>
                <dgm:if name="Name17" axis="ch" ptType="node" func="cnt" op="equ" val="2">
                  <dgm:presOf axis="ch desOrSelf" ptType="node node" st="2 1" cnt="1 0"/>
                </dgm:if>
                <dgm:if name="Name18" axis="ch" ptType="node" func="cnt" op="equ" val="3">
                  <dgm:presOf axis="ch desOrSelf" ptType="node node" st="3 1" cnt="1 0"/>
                </dgm:if>
                <dgm:if name="Name19" axis="ch" ptType="node" func="cnt" op="equ" val="4">
                  <dgm:presOf axis="ch desOrSelf" ptType="node node" st="4 1" cnt="1 0"/>
                </dgm:if>
                <dgm:if name="Name20" axis="ch" ptType="node" func="cnt" op="equ" val="5">
                  <dgm:presOf axis="ch desOrSelf" ptType="node node" st="5 1" cnt="1 0"/>
                </dgm:if>
                <dgm:if name="Name21" axis="ch" ptType="node" func="cnt" op="equ" val="6">
                  <dgm:presOf axis="ch desOrSelf" ptType="node node" st="6 1" cnt="1 0"/>
                </dgm:if>
                <dgm:if name="Name22" axis="ch" ptType="node" func="cnt" op="gte" val="7">
                  <dgm:presOf axis="ch desOrSelf" ptType="node node" st="7 1" cnt="1 0"/>
                </dgm:if>
                <dgm:else name="Name2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24"/>
    </dgm:choose>
    <dgm:choose name="Name25">
      <dgm:if name="Name26" axis="ch" ptType="node" func="cnt" op="gte" val="2">
        <dgm:layoutNode name="ellipse2" styleLbl="vennNode1">
          <dgm:varLst>
            <dgm:bulletEnabled val="1"/>
          </dgm:varLst>
          <dgm:alg type="tx"/>
          <dgm:choose name="Name27">
            <dgm:if name="Name28" func="var" arg="dir" op="equ" val="norm">
              <dgm:shape xmlns:r="http://schemas.openxmlformats.org/officeDocument/2006/relationships" type="ellipse" r:blip="">
                <dgm:adjLst/>
              </dgm:shape>
              <dgm:presOf axis="ch desOrSelf" ptType="node node" st="2 1" cnt="1 0"/>
            </dgm:if>
            <dgm:else name="Name29">
              <dgm:shape xmlns:r="http://schemas.openxmlformats.org/officeDocument/2006/relationships" type="ellipse" r:blip="" zOrderOff="-2">
                <dgm:adjLst/>
              </dgm:shape>
              <dgm:choose name="Name30">
                <dgm:if name="Name31" axis="ch" ptType="node" func="cnt" op="equ" val="2">
                  <dgm:presOf axis="ch desOrSelf" ptType="node node" st="1 1" cnt="1 0"/>
                </dgm:if>
                <dgm:if name="Name32" axis="ch" ptType="node" func="cnt" op="equ" val="3">
                  <dgm:presOf axis="ch desOrSelf" ptType="node node" st="2 1" cnt="1 0"/>
                </dgm:if>
                <dgm:if name="Name33" axis="ch" ptType="node" func="cnt" op="equ" val="4">
                  <dgm:presOf axis="ch desOrSelf" ptType="node node" st="3 1" cnt="1 0"/>
                </dgm:if>
                <dgm:if name="Name34" axis="ch" ptType="node" func="cnt" op="equ" val="5">
                  <dgm:presOf axis="ch desOrSelf" ptType="node node" st="4 1" cnt="1 0"/>
                </dgm:if>
                <dgm:if name="Name35" axis="ch" ptType="node" func="cnt" op="equ" val="6">
                  <dgm:presOf axis="ch desOrSelf" ptType="node node" st="5 1" cnt="1 0"/>
                </dgm:if>
                <dgm:if name="Name36" axis="ch" ptType="node" func="cnt" op="gte" val="7">
                  <dgm:presOf axis="ch desOrSelf" ptType="node node" st="6 1" cnt="1 0"/>
                </dgm:if>
                <dgm:else name="Name37"/>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38"/>
    </dgm:choose>
    <dgm:choose name="Name39">
      <dgm:if name="Name40" axis="ch" ptType="node" func="cnt" op="gte" val="3">
        <dgm:layoutNode name="ellipse3" styleLbl="vennNode1">
          <dgm:varLst>
            <dgm:bulletEnabled val="1"/>
          </dgm:varLst>
          <dgm:alg type="tx"/>
          <dgm:shape xmlns:r="http://schemas.openxmlformats.org/officeDocument/2006/relationships" type="ellipse" r:blip="">
            <dgm:adjLst/>
          </dgm:shape>
          <dgm:choose name="Name41">
            <dgm:if name="Name42" func="var" arg="dir" op="equ" val="norm">
              <dgm:shape xmlns:r="http://schemas.openxmlformats.org/officeDocument/2006/relationships" type="ellipse" r:blip="">
                <dgm:adjLst/>
              </dgm:shape>
              <dgm:presOf axis="ch desOrSelf" ptType="node node" st="3 1" cnt="1 0"/>
            </dgm:if>
            <dgm:else name="Name43">
              <dgm:shape xmlns:r="http://schemas.openxmlformats.org/officeDocument/2006/relationships" type="ellipse" r:blip="" zOrderOff="-4">
                <dgm:adjLst/>
              </dgm:shape>
              <dgm:choose name="Name44">
                <dgm:if name="Name45" axis="ch" ptType="node" func="cnt" op="equ" val="3">
                  <dgm:presOf axis="ch desOrSelf" ptType="node node" st="1 1" cnt="1 0"/>
                </dgm:if>
                <dgm:if name="Name46" axis="ch" ptType="node" func="cnt" op="equ" val="4">
                  <dgm:presOf axis="ch desOrSelf" ptType="node node" st="2 1" cnt="1 0"/>
                </dgm:if>
                <dgm:if name="Name47" axis="ch" ptType="node" func="cnt" op="equ" val="5">
                  <dgm:presOf axis="ch desOrSelf" ptType="node node" st="3 1" cnt="1 0"/>
                </dgm:if>
                <dgm:if name="Name48" axis="ch" ptType="node" func="cnt" op="equ" val="6">
                  <dgm:presOf axis="ch desOrSelf" ptType="node node" st="4 1" cnt="1 0"/>
                </dgm:if>
                <dgm:if name="Name49" axis="ch" ptType="node" func="cnt" op="gte" val="7">
                  <dgm:presOf axis="ch desOrSelf" ptType="node node" st="5 1" cnt="1 0"/>
                </dgm:if>
                <dgm:else name="Name50"/>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1"/>
    </dgm:choose>
    <dgm:choose name="Name52">
      <dgm:if name="Name53" axis="ch" ptType="node" func="cnt" op="gte" val="4">
        <dgm:layoutNode name="ellipse4" styleLbl="vennNode1">
          <dgm:varLst>
            <dgm:bulletEnabled val="1"/>
          </dgm:varLst>
          <dgm:alg type="tx"/>
          <dgm:choose name="Name54">
            <dgm:if name="Name55" func="var" arg="dir" op="equ" val="norm">
              <dgm:shape xmlns:r="http://schemas.openxmlformats.org/officeDocument/2006/relationships" type="ellipse" r:blip="">
                <dgm:adjLst/>
              </dgm:shape>
              <dgm:presOf axis="ch desOrSelf" ptType="node node" st="4 1" cnt="1 0"/>
            </dgm:if>
            <dgm:else name="Name56">
              <dgm:shape xmlns:r="http://schemas.openxmlformats.org/officeDocument/2006/relationships" type="ellipse" r:blip="" zOrderOff="-6">
                <dgm:adjLst/>
              </dgm:shape>
              <dgm:choose name="Name57">
                <dgm:if name="Name58" axis="ch" ptType="node" func="cnt" op="equ" val="4">
                  <dgm:presOf axis="ch desOrSelf" ptType="node node" st="1 1" cnt="1 0"/>
                </dgm:if>
                <dgm:if name="Name59" axis="ch" ptType="node" func="cnt" op="equ" val="5">
                  <dgm:presOf axis="ch desOrSelf" ptType="node node" st="2 1" cnt="1 0"/>
                </dgm:if>
                <dgm:if name="Name60" axis="ch" ptType="node" func="cnt" op="equ" val="6">
                  <dgm:presOf axis="ch desOrSelf" ptType="node node" st="3 1" cnt="1 0"/>
                </dgm:if>
                <dgm:if name="Name61" axis="ch" ptType="node" func="cnt" op="gte" val="7">
                  <dgm:presOf axis="ch desOrSelf" ptType="node node" st="4 1" cnt="1 0"/>
                </dgm:if>
                <dgm:else name="Name62"/>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3"/>
    </dgm:choose>
    <dgm:choose name="Name64">
      <dgm:if name="Name65" axis="ch" ptType="node" func="cnt" op="gte" val="5">
        <dgm:layoutNode name="ellipse5" styleLbl="vennNode1">
          <dgm:varLst>
            <dgm:bulletEnabled val="1"/>
          </dgm:varLst>
          <dgm:alg type="tx"/>
          <dgm:choose name="Name66">
            <dgm:if name="Name67" func="var" arg="dir" op="equ" val="norm">
              <dgm:shape xmlns:r="http://schemas.openxmlformats.org/officeDocument/2006/relationships" type="ellipse" r:blip="">
                <dgm:adjLst/>
              </dgm:shape>
              <dgm:presOf axis="ch desOrSelf" ptType="node node" st="5 1" cnt="1 0"/>
            </dgm:if>
            <dgm:else name="Name68">
              <dgm:shape xmlns:r="http://schemas.openxmlformats.org/officeDocument/2006/relationships" type="ellipse" r:blip="" zOrderOff="-8">
                <dgm:adjLst/>
              </dgm:shape>
              <dgm:choose name="Name69">
                <dgm:if name="Name70" axis="ch" ptType="node" func="cnt" op="equ" val="5">
                  <dgm:presOf axis="ch desOrSelf" ptType="node node" st="1 1" cnt="1 0"/>
                </dgm:if>
                <dgm:if name="Name71" axis="ch" ptType="node" func="cnt" op="equ" val="6">
                  <dgm:presOf axis="ch desOrSelf" ptType="node node" st="2 1" cnt="1 0"/>
                </dgm:if>
                <dgm:if name="Name72" axis="ch" ptType="node" func="cnt" op="gte" val="7">
                  <dgm:presOf axis="ch desOrSelf" ptType="node node" st="3 1" cnt="1 0"/>
                </dgm:if>
                <dgm:else name="Name7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4"/>
    </dgm:choose>
    <dgm:choose name="Name75">
      <dgm:if name="Name76" axis="ch" ptType="node" func="cnt" op="gte" val="6">
        <dgm:layoutNode name="ellipse6" styleLbl="vennNode1">
          <dgm:varLst>
            <dgm:bulletEnabled val="1"/>
          </dgm:varLst>
          <dgm:alg type="tx"/>
          <dgm:choose name="Name77">
            <dgm:if name="Name78" func="var" arg="dir" op="equ" val="norm">
              <dgm:shape xmlns:r="http://schemas.openxmlformats.org/officeDocument/2006/relationships" type="ellipse" r:blip="">
                <dgm:adjLst/>
              </dgm:shape>
              <dgm:presOf axis="ch desOrSelf" ptType="node node" st="6 1" cnt="1 0"/>
            </dgm:if>
            <dgm:else name="Name79">
              <dgm:shape xmlns:r="http://schemas.openxmlformats.org/officeDocument/2006/relationships" type="ellipse" r:blip="" zOrderOff="-10">
                <dgm:adjLst/>
              </dgm:shape>
              <dgm:choose name="Name80">
                <dgm:if name="Name81" axis="ch" ptType="node" func="cnt" op="equ" val="6">
                  <dgm:presOf axis="ch desOrSelf" ptType="node node" st="1 1" cnt="1 0"/>
                </dgm:if>
                <dgm:if name="Name82" axis="ch" ptType="node" func="cnt" op="gte" val="7">
                  <dgm:presOf axis="ch desOrSelf" ptType="node node" st="2 1" cnt="1 0"/>
                </dgm:if>
                <dgm:else name="Name83"/>
              </dgm:choose>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choose name="Name85">
      <dgm:if name="Name86" axis="ch" ptType="node" func="cnt" op="gte" val="7">
        <dgm:layoutNode name="ellipse7" styleLbl="vennNode1">
          <dgm:varLst>
            <dgm:bulletEnabled val="1"/>
          </dgm:varLst>
          <dgm:alg type="tx"/>
          <dgm:choose name="Name87">
            <dgm:if name="Name88" func="var" arg="dir" op="equ" val="norm">
              <dgm:shape xmlns:r="http://schemas.openxmlformats.org/officeDocument/2006/relationships" type="ellipse" r:blip="">
                <dgm:adjLst/>
              </dgm:shape>
              <dgm:presOf axis="ch desOrSelf" ptType="node node" st="7 1" cnt="1 0"/>
            </dgm:if>
            <dgm:else name="Name89">
              <dgm:shape xmlns:r="http://schemas.openxmlformats.org/officeDocument/2006/relationships" type="ellipse" r:blip="" zOrderOff="-12">
                <dgm:adjLst/>
              </dgm:shape>
              <dgm:presOf axis="ch desOrSelf" ptType="node node" st="1 1" cnt="1 0"/>
            </dgm:else>
          </dgm:choos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6322" name="Rectangle 2"/>
          <p:cNvSpPr>
            <a:spLocks noGrp="1" noChangeArrowheads="1"/>
          </p:cNvSpPr>
          <p:nvPr>
            <p:ph type="hdr" sz="quarter"/>
          </p:nvPr>
        </p:nvSpPr>
        <p:spPr bwMode="auto">
          <a:xfrm>
            <a:off x="0" y="1"/>
            <a:ext cx="2944342" cy="497333"/>
          </a:xfrm>
          <a:prstGeom prst="rect">
            <a:avLst/>
          </a:prstGeom>
          <a:noFill/>
          <a:ln w="9525">
            <a:noFill/>
            <a:miter lim="800000"/>
            <a:headEnd/>
            <a:tailEnd/>
          </a:ln>
        </p:spPr>
        <p:txBody>
          <a:bodyPr vert="horz" wrap="square" lIns="92138" tIns="46069" rIns="92138" bIns="46069" numCol="1" anchor="t" anchorCtr="0" compatLnSpc="1">
            <a:prstTxWarp prst="textNoShape">
              <a:avLst/>
            </a:prstTxWarp>
          </a:bodyPr>
          <a:lstStyle>
            <a:lvl1pPr defTabSz="922035" eaLnBrk="0" hangingPunct="0">
              <a:defRPr sz="1300">
                <a:latin typeface="Arial" charset="0"/>
                <a:ea typeface="MS PGothic" pitchFamily="34" charset="-128"/>
                <a:cs typeface="+mn-cs"/>
              </a:defRPr>
            </a:lvl1pPr>
          </a:lstStyle>
          <a:p>
            <a:pPr>
              <a:defRPr/>
            </a:pPr>
            <a:endParaRPr lang="en-US"/>
          </a:p>
        </p:txBody>
      </p:sp>
      <p:sp>
        <p:nvSpPr>
          <p:cNvPr id="56323" name="Rectangle 3"/>
          <p:cNvSpPr>
            <a:spLocks noGrp="1" noChangeArrowheads="1"/>
          </p:cNvSpPr>
          <p:nvPr>
            <p:ph type="dt" sz="quarter" idx="1"/>
          </p:nvPr>
        </p:nvSpPr>
        <p:spPr bwMode="auto">
          <a:xfrm>
            <a:off x="3851813" y="1"/>
            <a:ext cx="2944342" cy="497333"/>
          </a:xfrm>
          <a:prstGeom prst="rect">
            <a:avLst/>
          </a:prstGeom>
          <a:noFill/>
          <a:ln w="9525">
            <a:noFill/>
            <a:miter lim="800000"/>
            <a:headEnd/>
            <a:tailEnd/>
          </a:ln>
        </p:spPr>
        <p:txBody>
          <a:bodyPr vert="horz" wrap="square" lIns="92138" tIns="46069" rIns="92138" bIns="46069" numCol="1" anchor="t" anchorCtr="0" compatLnSpc="1">
            <a:prstTxWarp prst="textNoShape">
              <a:avLst/>
            </a:prstTxWarp>
          </a:bodyPr>
          <a:lstStyle>
            <a:lvl1pPr algn="r" defTabSz="922035" eaLnBrk="0" hangingPunct="0">
              <a:defRPr sz="1300">
                <a:latin typeface="Arial" charset="0"/>
                <a:ea typeface="MS PGothic" pitchFamily="34" charset="-128"/>
                <a:cs typeface="+mn-cs"/>
              </a:defRPr>
            </a:lvl1pPr>
          </a:lstStyle>
          <a:p>
            <a:pPr>
              <a:defRPr/>
            </a:pPr>
            <a:fld id="{AC9A506C-3BA9-45C8-93E7-C66E6D19A859}" type="datetime1">
              <a:rPr lang="de-DE"/>
              <a:pPr>
                <a:defRPr/>
              </a:pPr>
              <a:t>02.06.2014</a:t>
            </a:fld>
            <a:endParaRPr lang="de-DE"/>
          </a:p>
        </p:txBody>
      </p:sp>
      <p:sp>
        <p:nvSpPr>
          <p:cNvPr id="56324" name="Rectangle 4"/>
          <p:cNvSpPr>
            <a:spLocks noGrp="1" noChangeArrowheads="1"/>
          </p:cNvSpPr>
          <p:nvPr>
            <p:ph type="ftr" sz="quarter" idx="2"/>
          </p:nvPr>
        </p:nvSpPr>
        <p:spPr bwMode="auto">
          <a:xfrm>
            <a:off x="0" y="9427766"/>
            <a:ext cx="2944342" cy="497332"/>
          </a:xfrm>
          <a:prstGeom prst="rect">
            <a:avLst/>
          </a:prstGeom>
          <a:noFill/>
          <a:ln w="9525">
            <a:noFill/>
            <a:miter lim="800000"/>
            <a:headEnd/>
            <a:tailEnd/>
          </a:ln>
        </p:spPr>
        <p:txBody>
          <a:bodyPr vert="horz" wrap="square" lIns="92138" tIns="46069" rIns="92138" bIns="46069" numCol="1" anchor="b" anchorCtr="0" compatLnSpc="1">
            <a:prstTxWarp prst="textNoShape">
              <a:avLst/>
            </a:prstTxWarp>
          </a:bodyPr>
          <a:lstStyle>
            <a:lvl1pPr defTabSz="922035" eaLnBrk="0" hangingPunct="0">
              <a:defRPr sz="1300">
                <a:latin typeface="Arial" charset="0"/>
                <a:ea typeface="MS PGothic" pitchFamily="34" charset="-128"/>
                <a:cs typeface="+mn-cs"/>
              </a:defRPr>
            </a:lvl1pPr>
          </a:lstStyle>
          <a:p>
            <a:pPr>
              <a:defRPr/>
            </a:pPr>
            <a:endParaRPr lang="en-US"/>
          </a:p>
        </p:txBody>
      </p:sp>
      <p:sp>
        <p:nvSpPr>
          <p:cNvPr id="56325" name="Rectangle 5"/>
          <p:cNvSpPr>
            <a:spLocks noGrp="1" noChangeArrowheads="1"/>
          </p:cNvSpPr>
          <p:nvPr>
            <p:ph type="sldNum" sz="quarter" idx="3"/>
          </p:nvPr>
        </p:nvSpPr>
        <p:spPr bwMode="auto">
          <a:xfrm>
            <a:off x="3851813" y="9427766"/>
            <a:ext cx="2944342" cy="497332"/>
          </a:xfrm>
          <a:prstGeom prst="rect">
            <a:avLst/>
          </a:prstGeom>
          <a:noFill/>
          <a:ln w="9525">
            <a:noFill/>
            <a:miter lim="800000"/>
            <a:headEnd/>
            <a:tailEnd/>
          </a:ln>
        </p:spPr>
        <p:txBody>
          <a:bodyPr vert="horz" wrap="square" lIns="92138" tIns="46069" rIns="92138" bIns="46069" numCol="1" anchor="b" anchorCtr="0" compatLnSpc="1">
            <a:prstTxWarp prst="textNoShape">
              <a:avLst/>
            </a:prstTxWarp>
          </a:bodyPr>
          <a:lstStyle>
            <a:lvl1pPr algn="r" defTabSz="922035" eaLnBrk="0" hangingPunct="0">
              <a:defRPr sz="1300">
                <a:latin typeface="Arial" charset="0"/>
                <a:ea typeface="MS PGothic" pitchFamily="34" charset="-128"/>
                <a:cs typeface="+mn-cs"/>
              </a:defRPr>
            </a:lvl1pPr>
          </a:lstStyle>
          <a:p>
            <a:pPr>
              <a:defRPr/>
            </a:pPr>
            <a:fld id="{27D49A89-CBFE-43FD-A1EE-83882DFCBA5F}" type="slidenum">
              <a:rPr lang="de-DE"/>
              <a:pPr>
                <a:defRPr/>
              </a:pPr>
              <a:t>‹nr.›</a:t>
            </a:fld>
            <a:endParaRPr lang="de-DE"/>
          </a:p>
        </p:txBody>
      </p:sp>
    </p:spTree>
    <p:extLst>
      <p:ext uri="{BB962C8B-B14F-4D97-AF65-F5344CB8AC3E}">
        <p14:creationId xmlns:p14="http://schemas.microsoft.com/office/powerpoint/2010/main" xmlns="" val="16740882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hdr" sz="quarter"/>
          </p:nvPr>
        </p:nvSpPr>
        <p:spPr bwMode="auto">
          <a:xfrm>
            <a:off x="0" y="1"/>
            <a:ext cx="2944342" cy="497333"/>
          </a:xfrm>
          <a:prstGeom prst="rect">
            <a:avLst/>
          </a:prstGeom>
          <a:noFill/>
          <a:ln w="9525">
            <a:noFill/>
            <a:miter lim="800000"/>
            <a:headEnd/>
            <a:tailEnd/>
          </a:ln>
        </p:spPr>
        <p:txBody>
          <a:bodyPr vert="horz" wrap="square" lIns="92138" tIns="46069" rIns="92138" bIns="46069" numCol="1" anchor="t" anchorCtr="0" compatLnSpc="1">
            <a:prstTxWarp prst="textNoShape">
              <a:avLst/>
            </a:prstTxWarp>
          </a:bodyPr>
          <a:lstStyle>
            <a:lvl1pPr defTabSz="922035" eaLnBrk="0" hangingPunct="0">
              <a:defRPr sz="1300">
                <a:latin typeface="Arial" charset="0"/>
                <a:ea typeface="MS PGothic" pitchFamily="34" charset="-128"/>
                <a:cs typeface="+mn-cs"/>
              </a:defRPr>
            </a:lvl1pPr>
          </a:lstStyle>
          <a:p>
            <a:pPr>
              <a:defRPr/>
            </a:pPr>
            <a:endParaRPr lang="en-US"/>
          </a:p>
        </p:txBody>
      </p:sp>
      <p:sp>
        <p:nvSpPr>
          <p:cNvPr id="78851" name="Rectangle 3"/>
          <p:cNvSpPr>
            <a:spLocks noGrp="1" noChangeArrowheads="1"/>
          </p:cNvSpPr>
          <p:nvPr>
            <p:ph type="dt" idx="1"/>
          </p:nvPr>
        </p:nvSpPr>
        <p:spPr bwMode="auto">
          <a:xfrm>
            <a:off x="3851813" y="1"/>
            <a:ext cx="2944342" cy="497333"/>
          </a:xfrm>
          <a:prstGeom prst="rect">
            <a:avLst/>
          </a:prstGeom>
          <a:noFill/>
          <a:ln w="9525">
            <a:noFill/>
            <a:miter lim="800000"/>
            <a:headEnd/>
            <a:tailEnd/>
          </a:ln>
        </p:spPr>
        <p:txBody>
          <a:bodyPr vert="horz" wrap="square" lIns="92138" tIns="46069" rIns="92138" bIns="46069" numCol="1" anchor="t" anchorCtr="0" compatLnSpc="1">
            <a:prstTxWarp prst="textNoShape">
              <a:avLst/>
            </a:prstTxWarp>
          </a:bodyPr>
          <a:lstStyle>
            <a:lvl1pPr algn="r" defTabSz="922035" eaLnBrk="0" hangingPunct="0">
              <a:defRPr sz="1300">
                <a:latin typeface="Arial" charset="0"/>
                <a:ea typeface="MS PGothic" pitchFamily="34" charset="-128"/>
                <a:cs typeface="+mn-cs"/>
              </a:defRPr>
            </a:lvl1pPr>
          </a:lstStyle>
          <a:p>
            <a:pPr>
              <a:defRPr/>
            </a:pPr>
            <a:fld id="{2932A74E-C7F5-4C8A-A276-07F69908E023}" type="datetime1">
              <a:rPr lang="de-DE"/>
              <a:pPr>
                <a:defRPr/>
              </a:pPr>
              <a:t>02.06.2014</a:t>
            </a:fld>
            <a:endParaRPr lang="de-DE"/>
          </a:p>
        </p:txBody>
      </p:sp>
      <p:sp>
        <p:nvSpPr>
          <p:cNvPr id="68612"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78853" name="Rectangle 5"/>
          <p:cNvSpPr>
            <a:spLocks noGrp="1" noChangeArrowheads="1"/>
          </p:cNvSpPr>
          <p:nvPr>
            <p:ph type="body" sz="quarter" idx="3"/>
          </p:nvPr>
        </p:nvSpPr>
        <p:spPr bwMode="auto">
          <a:xfrm>
            <a:off x="679464" y="4714653"/>
            <a:ext cx="5438748" cy="4466756"/>
          </a:xfrm>
          <a:prstGeom prst="rect">
            <a:avLst/>
          </a:prstGeom>
          <a:noFill/>
          <a:ln w="9525">
            <a:noFill/>
            <a:miter lim="800000"/>
            <a:headEnd/>
            <a:tailEnd/>
          </a:ln>
        </p:spPr>
        <p:txBody>
          <a:bodyPr vert="horz" wrap="square" lIns="92138" tIns="46069" rIns="92138" bIns="46069"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78854" name="Rectangle 6"/>
          <p:cNvSpPr>
            <a:spLocks noGrp="1" noChangeArrowheads="1"/>
          </p:cNvSpPr>
          <p:nvPr>
            <p:ph type="ftr" sz="quarter" idx="4"/>
          </p:nvPr>
        </p:nvSpPr>
        <p:spPr bwMode="auto">
          <a:xfrm>
            <a:off x="0" y="9427766"/>
            <a:ext cx="2944342" cy="497332"/>
          </a:xfrm>
          <a:prstGeom prst="rect">
            <a:avLst/>
          </a:prstGeom>
          <a:noFill/>
          <a:ln w="9525">
            <a:noFill/>
            <a:miter lim="800000"/>
            <a:headEnd/>
            <a:tailEnd/>
          </a:ln>
        </p:spPr>
        <p:txBody>
          <a:bodyPr vert="horz" wrap="square" lIns="92138" tIns="46069" rIns="92138" bIns="46069" numCol="1" anchor="b" anchorCtr="0" compatLnSpc="1">
            <a:prstTxWarp prst="textNoShape">
              <a:avLst/>
            </a:prstTxWarp>
          </a:bodyPr>
          <a:lstStyle>
            <a:lvl1pPr defTabSz="922035" eaLnBrk="0" hangingPunct="0">
              <a:defRPr sz="1300">
                <a:latin typeface="Arial" charset="0"/>
                <a:ea typeface="MS PGothic" pitchFamily="34" charset="-128"/>
                <a:cs typeface="+mn-cs"/>
              </a:defRPr>
            </a:lvl1pPr>
          </a:lstStyle>
          <a:p>
            <a:pPr>
              <a:defRPr/>
            </a:pPr>
            <a:endParaRPr lang="en-US"/>
          </a:p>
        </p:txBody>
      </p:sp>
      <p:sp>
        <p:nvSpPr>
          <p:cNvPr id="78855" name="Rectangle 7"/>
          <p:cNvSpPr>
            <a:spLocks noGrp="1" noChangeArrowheads="1"/>
          </p:cNvSpPr>
          <p:nvPr>
            <p:ph type="sldNum" sz="quarter" idx="5"/>
          </p:nvPr>
        </p:nvSpPr>
        <p:spPr bwMode="auto">
          <a:xfrm>
            <a:off x="3851813" y="9427766"/>
            <a:ext cx="2944342" cy="497332"/>
          </a:xfrm>
          <a:prstGeom prst="rect">
            <a:avLst/>
          </a:prstGeom>
          <a:noFill/>
          <a:ln w="9525">
            <a:noFill/>
            <a:miter lim="800000"/>
            <a:headEnd/>
            <a:tailEnd/>
          </a:ln>
        </p:spPr>
        <p:txBody>
          <a:bodyPr vert="horz" wrap="square" lIns="92138" tIns="46069" rIns="92138" bIns="46069" numCol="1" anchor="b" anchorCtr="0" compatLnSpc="1">
            <a:prstTxWarp prst="textNoShape">
              <a:avLst/>
            </a:prstTxWarp>
          </a:bodyPr>
          <a:lstStyle>
            <a:lvl1pPr algn="r" defTabSz="922035" eaLnBrk="0" hangingPunct="0">
              <a:defRPr sz="1300">
                <a:latin typeface="Arial" charset="0"/>
                <a:ea typeface="MS PGothic" pitchFamily="34" charset="-128"/>
                <a:cs typeface="+mn-cs"/>
              </a:defRPr>
            </a:lvl1pPr>
          </a:lstStyle>
          <a:p>
            <a:pPr>
              <a:defRPr/>
            </a:pPr>
            <a:fld id="{348D75EA-41D9-4096-8A1F-351DBFC8115B}" type="slidenum">
              <a:rPr lang="de-DE"/>
              <a:pPr>
                <a:defRPr/>
              </a:pPr>
              <a:t>‹nr.›</a:t>
            </a:fld>
            <a:endParaRPr lang="de-DE"/>
          </a:p>
        </p:txBody>
      </p:sp>
    </p:spTree>
    <p:extLst>
      <p:ext uri="{BB962C8B-B14F-4D97-AF65-F5344CB8AC3E}">
        <p14:creationId xmlns:p14="http://schemas.microsoft.com/office/powerpoint/2010/main" xmlns="" val="831419041"/>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ＭＳ Ｐゴシック"/>
      </a:defRPr>
    </a:lvl1pPr>
    <a:lvl2pPr marL="4572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Calibri" pitchFamily="34" charset="0"/>
        <a:ea typeface="ＭＳ Ｐゴシック" pitchFamily="34" charset="-128"/>
        <a:cs typeface="ＭＳ Ｐゴシック"/>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48D75EA-41D9-4096-8A1F-351DBFC8115B}" type="slidenum">
              <a:rPr lang="de-DE" smtClean="0"/>
              <a:pPr>
                <a:defRPr/>
              </a:pPr>
              <a:t>1</a:t>
            </a:fld>
            <a:endParaRPr lang="de-DE"/>
          </a:p>
        </p:txBody>
      </p:sp>
    </p:spTree>
    <p:extLst>
      <p:ext uri="{BB962C8B-B14F-4D97-AF65-F5344CB8AC3E}">
        <p14:creationId xmlns:p14="http://schemas.microsoft.com/office/powerpoint/2010/main" xmlns="" val="24415505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48D75EA-41D9-4096-8A1F-351DBFC8115B}" type="slidenum">
              <a:rPr lang="de-DE" smtClean="0"/>
              <a:pPr>
                <a:defRPr/>
              </a:pPr>
              <a:t>10</a:t>
            </a:fld>
            <a:endParaRPr lang="de-DE"/>
          </a:p>
        </p:txBody>
      </p:sp>
    </p:spTree>
    <p:extLst>
      <p:ext uri="{BB962C8B-B14F-4D97-AF65-F5344CB8AC3E}">
        <p14:creationId xmlns:p14="http://schemas.microsoft.com/office/powerpoint/2010/main" xmlns="" val="24415505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48D75EA-41D9-4096-8A1F-351DBFC8115B}" type="slidenum">
              <a:rPr lang="de-DE" smtClean="0"/>
              <a:pPr>
                <a:defRPr/>
              </a:pPr>
              <a:t>11</a:t>
            </a:fld>
            <a:endParaRPr lang="de-DE"/>
          </a:p>
        </p:txBody>
      </p:sp>
    </p:spTree>
    <p:extLst>
      <p:ext uri="{BB962C8B-B14F-4D97-AF65-F5344CB8AC3E}">
        <p14:creationId xmlns:p14="http://schemas.microsoft.com/office/powerpoint/2010/main" xmlns="" val="2467543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48D75EA-41D9-4096-8A1F-351DBFC8115B}" type="slidenum">
              <a:rPr lang="de-DE" smtClean="0"/>
              <a:pPr>
                <a:defRPr/>
              </a:pPr>
              <a:t>12</a:t>
            </a:fld>
            <a:endParaRPr lang="de-DE"/>
          </a:p>
        </p:txBody>
      </p:sp>
    </p:spTree>
    <p:extLst>
      <p:ext uri="{BB962C8B-B14F-4D97-AF65-F5344CB8AC3E}">
        <p14:creationId xmlns:p14="http://schemas.microsoft.com/office/powerpoint/2010/main" xmlns="" val="2467543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48D75EA-41D9-4096-8A1F-351DBFC8115B}" type="slidenum">
              <a:rPr lang="de-DE" smtClean="0"/>
              <a:pPr>
                <a:defRPr/>
              </a:pPr>
              <a:t>13</a:t>
            </a:fld>
            <a:endParaRPr lang="de-DE"/>
          </a:p>
        </p:txBody>
      </p:sp>
    </p:spTree>
    <p:extLst>
      <p:ext uri="{BB962C8B-B14F-4D97-AF65-F5344CB8AC3E}">
        <p14:creationId xmlns:p14="http://schemas.microsoft.com/office/powerpoint/2010/main" xmlns="" val="2467543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48D75EA-41D9-4096-8A1F-351DBFC8115B}" type="slidenum">
              <a:rPr lang="de-DE" smtClean="0"/>
              <a:pPr>
                <a:defRPr/>
              </a:pPr>
              <a:t>14</a:t>
            </a:fld>
            <a:endParaRPr lang="de-DE"/>
          </a:p>
        </p:txBody>
      </p:sp>
    </p:spTree>
    <p:extLst>
      <p:ext uri="{BB962C8B-B14F-4D97-AF65-F5344CB8AC3E}">
        <p14:creationId xmlns:p14="http://schemas.microsoft.com/office/powerpoint/2010/main" xmlns="" val="2467543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48D75EA-41D9-4096-8A1F-351DBFC8115B}" type="slidenum">
              <a:rPr lang="de-DE" smtClean="0"/>
              <a:pPr>
                <a:defRPr/>
              </a:pPr>
              <a:t>15</a:t>
            </a:fld>
            <a:endParaRPr lang="de-DE"/>
          </a:p>
        </p:txBody>
      </p:sp>
    </p:spTree>
    <p:extLst>
      <p:ext uri="{BB962C8B-B14F-4D97-AF65-F5344CB8AC3E}">
        <p14:creationId xmlns:p14="http://schemas.microsoft.com/office/powerpoint/2010/main" xmlns="" val="2467543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48D75EA-41D9-4096-8A1F-351DBFC8115B}" type="slidenum">
              <a:rPr lang="de-DE" smtClean="0"/>
              <a:pPr>
                <a:defRPr/>
              </a:pPr>
              <a:t>16</a:t>
            </a:fld>
            <a:endParaRPr lang="de-DE"/>
          </a:p>
        </p:txBody>
      </p:sp>
    </p:spTree>
    <p:extLst>
      <p:ext uri="{BB962C8B-B14F-4D97-AF65-F5344CB8AC3E}">
        <p14:creationId xmlns:p14="http://schemas.microsoft.com/office/powerpoint/2010/main" xmlns="" val="2467543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48D75EA-41D9-4096-8A1F-351DBFC8115B}" type="slidenum">
              <a:rPr lang="de-DE" smtClean="0"/>
              <a:pPr>
                <a:defRPr/>
              </a:pPr>
              <a:t>17</a:t>
            </a:fld>
            <a:endParaRPr lang="de-DE"/>
          </a:p>
        </p:txBody>
      </p:sp>
    </p:spTree>
    <p:extLst>
      <p:ext uri="{BB962C8B-B14F-4D97-AF65-F5344CB8AC3E}">
        <p14:creationId xmlns:p14="http://schemas.microsoft.com/office/powerpoint/2010/main" xmlns="" val="2467543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48D75EA-41D9-4096-8A1F-351DBFC8115B}" type="slidenum">
              <a:rPr lang="de-DE" smtClean="0"/>
              <a:pPr>
                <a:defRPr/>
              </a:pPr>
              <a:t>18</a:t>
            </a:fld>
            <a:endParaRPr lang="de-DE"/>
          </a:p>
        </p:txBody>
      </p:sp>
    </p:spTree>
    <p:extLst>
      <p:ext uri="{BB962C8B-B14F-4D97-AF65-F5344CB8AC3E}">
        <p14:creationId xmlns:p14="http://schemas.microsoft.com/office/powerpoint/2010/main" xmlns="" val="24675435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48D75EA-41D9-4096-8A1F-351DBFC8115B}" type="slidenum">
              <a:rPr lang="de-DE" smtClean="0"/>
              <a:pPr>
                <a:defRPr/>
              </a:pPr>
              <a:t>19</a:t>
            </a:fld>
            <a:endParaRPr lang="de-DE"/>
          </a:p>
        </p:txBody>
      </p:sp>
    </p:spTree>
    <p:extLst>
      <p:ext uri="{BB962C8B-B14F-4D97-AF65-F5344CB8AC3E}">
        <p14:creationId xmlns:p14="http://schemas.microsoft.com/office/powerpoint/2010/main" xmlns="" val="24675435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48D75EA-41D9-4096-8A1F-351DBFC8115B}" type="slidenum">
              <a:rPr lang="de-DE" smtClean="0"/>
              <a:pPr>
                <a:defRPr/>
              </a:pPr>
              <a:t>2</a:t>
            </a:fld>
            <a:endParaRPr lang="de-DE"/>
          </a:p>
        </p:txBody>
      </p:sp>
    </p:spTree>
    <p:extLst>
      <p:ext uri="{BB962C8B-B14F-4D97-AF65-F5344CB8AC3E}">
        <p14:creationId xmlns:p14="http://schemas.microsoft.com/office/powerpoint/2010/main" xmlns="" val="24415505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48D75EA-41D9-4096-8A1F-351DBFC8115B}" type="slidenum">
              <a:rPr lang="de-DE" smtClean="0"/>
              <a:pPr>
                <a:defRPr/>
              </a:pPr>
              <a:t>20</a:t>
            </a:fld>
            <a:endParaRPr lang="de-DE"/>
          </a:p>
        </p:txBody>
      </p:sp>
    </p:spTree>
    <p:extLst>
      <p:ext uri="{BB962C8B-B14F-4D97-AF65-F5344CB8AC3E}">
        <p14:creationId xmlns:p14="http://schemas.microsoft.com/office/powerpoint/2010/main" xmlns="" val="24675435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48D75EA-41D9-4096-8A1F-351DBFC8115B}" type="slidenum">
              <a:rPr lang="de-DE" smtClean="0"/>
              <a:pPr>
                <a:defRPr/>
              </a:pPr>
              <a:t>21</a:t>
            </a:fld>
            <a:endParaRPr lang="de-DE"/>
          </a:p>
        </p:txBody>
      </p:sp>
    </p:spTree>
    <p:extLst>
      <p:ext uri="{BB962C8B-B14F-4D97-AF65-F5344CB8AC3E}">
        <p14:creationId xmlns:p14="http://schemas.microsoft.com/office/powerpoint/2010/main" xmlns="" val="24675435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48D75EA-41D9-4096-8A1F-351DBFC8115B}" type="slidenum">
              <a:rPr lang="de-DE" smtClean="0"/>
              <a:pPr>
                <a:defRPr/>
              </a:pPr>
              <a:t>22</a:t>
            </a:fld>
            <a:endParaRPr lang="de-DE"/>
          </a:p>
        </p:txBody>
      </p:sp>
    </p:spTree>
    <p:extLst>
      <p:ext uri="{BB962C8B-B14F-4D97-AF65-F5344CB8AC3E}">
        <p14:creationId xmlns:p14="http://schemas.microsoft.com/office/powerpoint/2010/main" xmlns="" val="24675435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48D75EA-41D9-4096-8A1F-351DBFC8115B}" type="slidenum">
              <a:rPr lang="de-DE" smtClean="0"/>
              <a:pPr>
                <a:defRPr/>
              </a:pPr>
              <a:t>23</a:t>
            </a:fld>
            <a:endParaRPr lang="de-DE"/>
          </a:p>
        </p:txBody>
      </p:sp>
    </p:spTree>
    <p:extLst>
      <p:ext uri="{BB962C8B-B14F-4D97-AF65-F5344CB8AC3E}">
        <p14:creationId xmlns:p14="http://schemas.microsoft.com/office/powerpoint/2010/main" xmlns="" val="24415505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48D75EA-41D9-4096-8A1F-351DBFC8115B}" type="slidenum">
              <a:rPr lang="de-DE" smtClean="0"/>
              <a:pPr>
                <a:defRPr/>
              </a:pPr>
              <a:t>3</a:t>
            </a:fld>
            <a:endParaRPr lang="de-DE"/>
          </a:p>
        </p:txBody>
      </p:sp>
    </p:spTree>
    <p:extLst>
      <p:ext uri="{BB962C8B-B14F-4D97-AF65-F5344CB8AC3E}">
        <p14:creationId xmlns:p14="http://schemas.microsoft.com/office/powerpoint/2010/main" xmlns="" val="24415505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48D75EA-41D9-4096-8A1F-351DBFC8115B}" type="slidenum">
              <a:rPr lang="de-DE" smtClean="0"/>
              <a:pPr>
                <a:defRPr/>
              </a:pPr>
              <a:t>4</a:t>
            </a:fld>
            <a:endParaRPr lang="de-DE"/>
          </a:p>
        </p:txBody>
      </p:sp>
    </p:spTree>
    <p:extLst>
      <p:ext uri="{BB962C8B-B14F-4D97-AF65-F5344CB8AC3E}">
        <p14:creationId xmlns:p14="http://schemas.microsoft.com/office/powerpoint/2010/main" xmlns="" val="2441550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48D75EA-41D9-4096-8A1F-351DBFC8115B}" type="slidenum">
              <a:rPr lang="de-DE" smtClean="0"/>
              <a:pPr>
                <a:defRPr/>
              </a:pPr>
              <a:t>5</a:t>
            </a:fld>
            <a:endParaRPr lang="de-DE"/>
          </a:p>
        </p:txBody>
      </p:sp>
    </p:spTree>
    <p:extLst>
      <p:ext uri="{BB962C8B-B14F-4D97-AF65-F5344CB8AC3E}">
        <p14:creationId xmlns:p14="http://schemas.microsoft.com/office/powerpoint/2010/main" xmlns="" val="24415505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48D75EA-41D9-4096-8A1F-351DBFC8115B}" type="slidenum">
              <a:rPr lang="de-DE" smtClean="0"/>
              <a:pPr>
                <a:defRPr/>
              </a:pPr>
              <a:t>6</a:t>
            </a:fld>
            <a:endParaRPr lang="de-DE"/>
          </a:p>
        </p:txBody>
      </p:sp>
    </p:spTree>
    <p:extLst>
      <p:ext uri="{BB962C8B-B14F-4D97-AF65-F5344CB8AC3E}">
        <p14:creationId xmlns:p14="http://schemas.microsoft.com/office/powerpoint/2010/main" xmlns="" val="2441550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48D75EA-41D9-4096-8A1F-351DBFC8115B}" type="slidenum">
              <a:rPr lang="de-DE" smtClean="0"/>
              <a:pPr>
                <a:defRPr/>
              </a:pPr>
              <a:t>7</a:t>
            </a:fld>
            <a:endParaRPr lang="de-DE"/>
          </a:p>
        </p:txBody>
      </p:sp>
    </p:spTree>
    <p:extLst>
      <p:ext uri="{BB962C8B-B14F-4D97-AF65-F5344CB8AC3E}">
        <p14:creationId xmlns:p14="http://schemas.microsoft.com/office/powerpoint/2010/main" xmlns="" val="24415505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48D75EA-41D9-4096-8A1F-351DBFC8115B}" type="slidenum">
              <a:rPr lang="de-DE" smtClean="0"/>
              <a:pPr>
                <a:defRPr/>
              </a:pPr>
              <a:t>8</a:t>
            </a:fld>
            <a:endParaRPr lang="de-DE"/>
          </a:p>
        </p:txBody>
      </p:sp>
    </p:spTree>
    <p:extLst>
      <p:ext uri="{BB962C8B-B14F-4D97-AF65-F5344CB8AC3E}">
        <p14:creationId xmlns:p14="http://schemas.microsoft.com/office/powerpoint/2010/main" xmlns="" val="2441550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48D75EA-41D9-4096-8A1F-351DBFC8115B}" type="slidenum">
              <a:rPr lang="de-DE" smtClean="0"/>
              <a:pPr>
                <a:defRPr/>
              </a:pPr>
              <a:t>9</a:t>
            </a:fld>
            <a:endParaRPr lang="de-DE"/>
          </a:p>
        </p:txBody>
      </p:sp>
    </p:spTree>
    <p:extLst>
      <p:ext uri="{BB962C8B-B14F-4D97-AF65-F5344CB8AC3E}">
        <p14:creationId xmlns:p14="http://schemas.microsoft.com/office/powerpoint/2010/main" xmlns="" val="24415505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solidFill>
                  <a:srgbClr val="C00000"/>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7994340" y="0"/>
            <a:ext cx="1080120" cy="329184"/>
          </a:xfrm>
        </p:spPr>
        <p:txBody>
          <a:bodyPr/>
          <a:lstStyle>
            <a:lvl1pPr algn="r">
              <a:defRPr sz="1050"/>
            </a:lvl1pPr>
          </a:lstStyle>
          <a:p>
            <a:pPr>
              <a:defRPr/>
            </a:pPr>
            <a:fld id="{37346F4A-6C75-475A-8B7F-33847ADA639A}" type="datetime1">
              <a:rPr lang="es-CR" smtClean="0"/>
              <a:pPr>
                <a:defRPr/>
              </a:pPr>
              <a:t>02/06/2014</a:t>
            </a:fld>
            <a:endParaRPr lang="es-CR" dirty="0"/>
          </a:p>
        </p:txBody>
      </p:sp>
      <p:sp>
        <p:nvSpPr>
          <p:cNvPr id="5" name="Footer Placeholder 4"/>
          <p:cNvSpPr>
            <a:spLocks noGrp="1"/>
          </p:cNvSpPr>
          <p:nvPr>
            <p:ph type="ftr" sz="quarter" idx="11"/>
          </p:nvPr>
        </p:nvSpPr>
        <p:spPr>
          <a:xfrm>
            <a:off x="685800" y="0"/>
            <a:ext cx="3382144" cy="329184"/>
          </a:xfrm>
        </p:spPr>
        <p:txBody>
          <a:bodyPr/>
          <a:lstStyle>
            <a:lvl1pPr>
              <a:defRPr/>
            </a:lvl1pPr>
          </a:lstStyle>
          <a:p>
            <a:pPr algn="r">
              <a:defRPr/>
            </a:pPr>
            <a:r>
              <a:rPr lang="en-GB" dirty="0" smtClean="0"/>
              <a:t>Introduction to WCC Plans 2014</a:t>
            </a:r>
            <a:endParaRPr lang="es-CR" dirty="0"/>
          </a:p>
        </p:txBody>
      </p:sp>
      <p:cxnSp>
        <p:nvCxnSpPr>
          <p:cNvPr id="8" name="Straight Connector 7"/>
          <p:cNvCxnSpPr/>
          <p:nvPr/>
        </p:nvCxnSpPr>
        <p:spPr>
          <a:xfrm>
            <a:off x="685800" y="3398520"/>
            <a:ext cx="7848600" cy="158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99592" y="20576"/>
            <a:ext cx="864098" cy="288032"/>
          </a:xfrm>
          <a:prstGeom prst="rect">
            <a:avLst/>
          </a:prstGeom>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a:xfrm>
            <a:off x="7994340" y="0"/>
            <a:ext cx="1080120" cy="329184"/>
          </a:xfrm>
        </p:spPr>
        <p:txBody>
          <a:bodyPr/>
          <a:lstStyle>
            <a:lvl1pPr algn="r">
              <a:defRPr sz="1050"/>
            </a:lvl1pPr>
          </a:lstStyle>
          <a:p>
            <a:pPr>
              <a:defRPr/>
            </a:pPr>
            <a:fld id="{37346F4A-6C75-475A-8B7F-33847ADA639A}" type="datetime1">
              <a:rPr lang="es-CR" smtClean="0"/>
              <a:pPr>
                <a:defRPr/>
              </a:pPr>
              <a:t>02/06/2014</a:t>
            </a:fld>
            <a:endParaRPr lang="es-CR" dirty="0"/>
          </a:p>
        </p:txBody>
      </p:sp>
      <p:sp>
        <p:nvSpPr>
          <p:cNvPr id="8" name="Footer Placeholder 4"/>
          <p:cNvSpPr>
            <a:spLocks noGrp="1"/>
          </p:cNvSpPr>
          <p:nvPr>
            <p:ph type="ftr" sz="quarter" idx="11"/>
          </p:nvPr>
        </p:nvSpPr>
        <p:spPr>
          <a:xfrm>
            <a:off x="685800" y="0"/>
            <a:ext cx="3382144" cy="329184"/>
          </a:xfrm>
        </p:spPr>
        <p:txBody>
          <a:bodyPr/>
          <a:lstStyle>
            <a:lvl1pPr>
              <a:defRPr/>
            </a:lvl1pPr>
          </a:lstStyle>
          <a:p>
            <a:pPr algn="r">
              <a:defRPr/>
            </a:pPr>
            <a:r>
              <a:rPr lang="en-GB" dirty="0" smtClean="0"/>
              <a:t>Introduction to WCC Plans 2014</a:t>
            </a:r>
            <a:endParaRPr lang="es-CR"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99592" y="20576"/>
            <a:ext cx="864098" cy="288032"/>
          </a:xfrm>
          <a:prstGeom prst="rect">
            <a:avLst/>
          </a:prstGeom>
        </p:spPr>
      </p:pic>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lvl1pPr>
              <a:defRPr>
                <a:solidFill>
                  <a:srgbClr val="C00000"/>
                </a:solidFill>
              </a:defRPr>
            </a:lvl1pPr>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a:xfrm>
            <a:off x="7994340" y="0"/>
            <a:ext cx="1080120" cy="329184"/>
          </a:xfrm>
        </p:spPr>
        <p:txBody>
          <a:bodyPr/>
          <a:lstStyle>
            <a:lvl1pPr algn="r">
              <a:defRPr sz="1050"/>
            </a:lvl1pPr>
          </a:lstStyle>
          <a:p>
            <a:pPr>
              <a:defRPr/>
            </a:pPr>
            <a:fld id="{37346F4A-6C75-475A-8B7F-33847ADA639A}" type="datetime1">
              <a:rPr lang="es-CR" smtClean="0"/>
              <a:pPr>
                <a:defRPr/>
              </a:pPr>
              <a:t>02/06/2014</a:t>
            </a:fld>
            <a:endParaRPr lang="es-CR" dirty="0"/>
          </a:p>
        </p:txBody>
      </p:sp>
      <p:sp>
        <p:nvSpPr>
          <p:cNvPr id="8" name="Footer Placeholder 4"/>
          <p:cNvSpPr>
            <a:spLocks noGrp="1"/>
          </p:cNvSpPr>
          <p:nvPr>
            <p:ph type="ftr" sz="quarter" idx="11"/>
          </p:nvPr>
        </p:nvSpPr>
        <p:spPr>
          <a:xfrm>
            <a:off x="685800" y="0"/>
            <a:ext cx="3382144" cy="329184"/>
          </a:xfrm>
        </p:spPr>
        <p:txBody>
          <a:bodyPr/>
          <a:lstStyle>
            <a:lvl1pPr>
              <a:defRPr/>
            </a:lvl1pPr>
          </a:lstStyle>
          <a:p>
            <a:pPr algn="r">
              <a:defRPr/>
            </a:pPr>
            <a:r>
              <a:rPr lang="en-GB" dirty="0" smtClean="0"/>
              <a:t>Introduction to WCC Plans 2014</a:t>
            </a:r>
            <a:endParaRPr lang="es-CR"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99592" y="20576"/>
            <a:ext cx="864098" cy="288032"/>
          </a:xfrm>
          <a:prstGeom prst="rect">
            <a:avLst/>
          </a:prstGeom>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WCC ripple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rgbClr val="C00000"/>
                </a:solidFill>
              </a:defRPr>
            </a:lvl1pPr>
          </a:lstStyle>
          <a:p>
            <a:r>
              <a:rPr lang="de-DE" dirty="0" smtClean="0"/>
              <a:t>Titelmasterformat durch Klicken bearbeiten</a:t>
            </a:r>
            <a:endParaRPr lang="de-DE" dirty="0"/>
          </a:p>
        </p:txBody>
      </p:sp>
      <p:sp>
        <p:nvSpPr>
          <p:cNvPr id="3" name="Date Placeholder 3"/>
          <p:cNvSpPr>
            <a:spLocks noGrp="1"/>
          </p:cNvSpPr>
          <p:nvPr>
            <p:ph type="dt" sz="half" idx="10"/>
          </p:nvPr>
        </p:nvSpPr>
        <p:spPr>
          <a:xfrm>
            <a:off x="7994340" y="0"/>
            <a:ext cx="1080120" cy="329184"/>
          </a:xfrm>
        </p:spPr>
        <p:txBody>
          <a:bodyPr/>
          <a:lstStyle>
            <a:lvl1pPr algn="r">
              <a:defRPr sz="1050"/>
            </a:lvl1pPr>
          </a:lstStyle>
          <a:p>
            <a:pPr>
              <a:defRPr/>
            </a:pPr>
            <a:fld id="{37346F4A-6C75-475A-8B7F-33847ADA639A}" type="datetime1">
              <a:rPr lang="es-CR" smtClean="0"/>
              <a:pPr>
                <a:defRPr/>
              </a:pPr>
              <a:t>02/06/2014</a:t>
            </a:fld>
            <a:endParaRPr lang="es-CR" dirty="0"/>
          </a:p>
        </p:txBody>
      </p:sp>
      <p:sp>
        <p:nvSpPr>
          <p:cNvPr id="4" name="Footer Placeholder 4"/>
          <p:cNvSpPr>
            <a:spLocks noGrp="1"/>
          </p:cNvSpPr>
          <p:nvPr>
            <p:ph type="ftr" sz="quarter" idx="11"/>
          </p:nvPr>
        </p:nvSpPr>
        <p:spPr>
          <a:xfrm>
            <a:off x="685800" y="0"/>
            <a:ext cx="3382144" cy="329184"/>
          </a:xfrm>
        </p:spPr>
        <p:txBody>
          <a:bodyPr/>
          <a:lstStyle>
            <a:lvl1pPr>
              <a:defRPr/>
            </a:lvl1pPr>
          </a:lstStyle>
          <a:p>
            <a:pPr algn="r">
              <a:defRPr/>
            </a:pPr>
            <a:r>
              <a:rPr lang="en-GB" dirty="0" smtClean="0"/>
              <a:t>Introduction to WCC Plans 2014</a:t>
            </a:r>
            <a:endParaRPr lang="es-CR" dirty="0"/>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99592" y="20576"/>
            <a:ext cx="864098" cy="288032"/>
          </a:xfrm>
          <a:prstGeom prst="rect">
            <a:avLst/>
          </a:prstGeom>
        </p:spPr>
      </p:pic>
    </p:spTree>
    <p:extLst>
      <p:ext uri="{BB962C8B-B14F-4D97-AF65-F5344CB8AC3E}">
        <p14:creationId xmlns:p14="http://schemas.microsoft.com/office/powerpoint/2010/main" xmlns="" val="413224230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Date Placeholder 3"/>
          <p:cNvSpPr>
            <a:spLocks noGrp="1"/>
          </p:cNvSpPr>
          <p:nvPr>
            <p:ph type="dt" sz="half" idx="10"/>
          </p:nvPr>
        </p:nvSpPr>
        <p:spPr>
          <a:xfrm>
            <a:off x="7994340" y="0"/>
            <a:ext cx="1080120" cy="329184"/>
          </a:xfrm>
        </p:spPr>
        <p:txBody>
          <a:bodyPr/>
          <a:lstStyle>
            <a:lvl1pPr algn="r">
              <a:defRPr sz="1050"/>
            </a:lvl1pPr>
          </a:lstStyle>
          <a:p>
            <a:pPr>
              <a:defRPr/>
            </a:pPr>
            <a:fld id="{37346F4A-6C75-475A-8B7F-33847ADA639A}" type="datetime1">
              <a:rPr lang="es-CR" smtClean="0"/>
              <a:pPr>
                <a:defRPr/>
              </a:pPr>
              <a:t>02/06/2014</a:t>
            </a:fld>
            <a:endParaRPr lang="es-CR" dirty="0"/>
          </a:p>
        </p:txBody>
      </p:sp>
      <p:sp>
        <p:nvSpPr>
          <p:cNvPr id="11" name="Footer Placeholder 4"/>
          <p:cNvSpPr>
            <a:spLocks noGrp="1"/>
          </p:cNvSpPr>
          <p:nvPr>
            <p:ph type="ftr" sz="quarter" idx="11"/>
          </p:nvPr>
        </p:nvSpPr>
        <p:spPr>
          <a:xfrm>
            <a:off x="685800" y="0"/>
            <a:ext cx="3382144" cy="329184"/>
          </a:xfrm>
        </p:spPr>
        <p:txBody>
          <a:bodyPr/>
          <a:lstStyle>
            <a:lvl1pPr>
              <a:defRPr/>
            </a:lvl1pPr>
          </a:lstStyle>
          <a:p>
            <a:pPr algn="r">
              <a:defRPr/>
            </a:pPr>
            <a:r>
              <a:rPr lang="en-GB" dirty="0" smtClean="0"/>
              <a:t>Introduction to WCC Plans 2014</a:t>
            </a:r>
            <a:endParaRPr lang="es-CR"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99592" y="20576"/>
            <a:ext cx="864098" cy="288032"/>
          </a:xfrm>
          <a:prstGeom prst="rect">
            <a:avLst/>
          </a:prstGeom>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dirty="0"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8" name="Date Placeholder 3"/>
          <p:cNvSpPr>
            <a:spLocks noGrp="1"/>
          </p:cNvSpPr>
          <p:nvPr>
            <p:ph type="dt" sz="half" idx="10"/>
          </p:nvPr>
        </p:nvSpPr>
        <p:spPr>
          <a:xfrm>
            <a:off x="7994340" y="0"/>
            <a:ext cx="1080120" cy="329184"/>
          </a:xfrm>
        </p:spPr>
        <p:txBody>
          <a:bodyPr/>
          <a:lstStyle>
            <a:lvl1pPr algn="r">
              <a:defRPr sz="1050"/>
            </a:lvl1pPr>
          </a:lstStyle>
          <a:p>
            <a:pPr>
              <a:defRPr/>
            </a:pPr>
            <a:fld id="{37346F4A-6C75-475A-8B7F-33847ADA639A}" type="datetime1">
              <a:rPr lang="es-CR" smtClean="0"/>
              <a:pPr>
                <a:defRPr/>
              </a:pPr>
              <a:t>02/06/2014</a:t>
            </a:fld>
            <a:endParaRPr lang="es-CR" dirty="0"/>
          </a:p>
        </p:txBody>
      </p:sp>
      <p:sp>
        <p:nvSpPr>
          <p:cNvPr id="9" name="Footer Placeholder 4"/>
          <p:cNvSpPr>
            <a:spLocks noGrp="1"/>
          </p:cNvSpPr>
          <p:nvPr>
            <p:ph type="ftr" sz="quarter" idx="11"/>
          </p:nvPr>
        </p:nvSpPr>
        <p:spPr>
          <a:xfrm>
            <a:off x="685800" y="0"/>
            <a:ext cx="3382144" cy="329184"/>
          </a:xfrm>
        </p:spPr>
        <p:txBody>
          <a:bodyPr/>
          <a:lstStyle>
            <a:lvl1pPr>
              <a:defRPr/>
            </a:lvl1pPr>
          </a:lstStyle>
          <a:p>
            <a:pPr algn="r">
              <a:defRPr/>
            </a:pPr>
            <a:r>
              <a:rPr lang="en-GB" dirty="0" smtClean="0"/>
              <a:t>Introduction to WCC Plans 2014</a:t>
            </a:r>
            <a:endParaRPr lang="es-CR"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99592" y="20576"/>
            <a:ext cx="864098" cy="288032"/>
          </a:xfrm>
          <a:prstGeom prst="rect">
            <a:avLst/>
          </a:prstGeom>
        </p:spPr>
      </p:pic>
    </p:spTree>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Date Placeholder 3"/>
          <p:cNvSpPr>
            <a:spLocks noGrp="1"/>
          </p:cNvSpPr>
          <p:nvPr>
            <p:ph type="dt" sz="half" idx="10"/>
          </p:nvPr>
        </p:nvSpPr>
        <p:spPr>
          <a:xfrm>
            <a:off x="7994340" y="0"/>
            <a:ext cx="1080120" cy="329184"/>
          </a:xfrm>
        </p:spPr>
        <p:txBody>
          <a:bodyPr/>
          <a:lstStyle>
            <a:lvl1pPr algn="r">
              <a:defRPr sz="1050"/>
            </a:lvl1pPr>
          </a:lstStyle>
          <a:p>
            <a:pPr>
              <a:defRPr/>
            </a:pPr>
            <a:fld id="{37346F4A-6C75-475A-8B7F-33847ADA639A}" type="datetime1">
              <a:rPr lang="es-CR" smtClean="0"/>
              <a:pPr>
                <a:defRPr/>
              </a:pPr>
              <a:t>02/06/2014</a:t>
            </a:fld>
            <a:endParaRPr lang="es-CR" dirty="0"/>
          </a:p>
        </p:txBody>
      </p:sp>
      <p:sp>
        <p:nvSpPr>
          <p:cNvPr id="12" name="Footer Placeholder 4"/>
          <p:cNvSpPr>
            <a:spLocks noGrp="1"/>
          </p:cNvSpPr>
          <p:nvPr>
            <p:ph type="ftr" sz="quarter" idx="11"/>
          </p:nvPr>
        </p:nvSpPr>
        <p:spPr>
          <a:xfrm>
            <a:off x="685800" y="0"/>
            <a:ext cx="3382144" cy="329184"/>
          </a:xfrm>
        </p:spPr>
        <p:txBody>
          <a:bodyPr/>
          <a:lstStyle>
            <a:lvl1pPr>
              <a:defRPr/>
            </a:lvl1pPr>
          </a:lstStyle>
          <a:p>
            <a:pPr algn="r">
              <a:defRPr/>
            </a:pPr>
            <a:r>
              <a:rPr lang="en-GB" dirty="0" smtClean="0"/>
              <a:t>Introduction to WCC Plans 2014</a:t>
            </a:r>
            <a:endParaRPr lang="es-CR" dirty="0"/>
          </a:p>
        </p:txBody>
      </p:sp>
      <p:pic>
        <p:nvPicPr>
          <p:cNvPr id="8" name="Picture 7"/>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99592" y="20576"/>
            <a:ext cx="864098" cy="288032"/>
          </a:xfrm>
          <a:prstGeom prst="rect">
            <a:avLst/>
          </a:prstGeom>
        </p:spPr>
      </p:pic>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rgbClr val="C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rgbClr val="C00000"/>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11" name="Straight Connector 10"/>
          <p:cNvCxnSpPr/>
          <p:nvPr/>
        </p:nvCxnSpPr>
        <p:spPr>
          <a:xfrm rot="5400000">
            <a:off x="2217817" y="4045823"/>
            <a:ext cx="4709160" cy="79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5" name="Date Placeholder 3"/>
          <p:cNvSpPr>
            <a:spLocks noGrp="1"/>
          </p:cNvSpPr>
          <p:nvPr>
            <p:ph type="dt" sz="half" idx="10"/>
          </p:nvPr>
        </p:nvSpPr>
        <p:spPr>
          <a:xfrm>
            <a:off x="7994340" y="0"/>
            <a:ext cx="1080120" cy="329184"/>
          </a:xfrm>
        </p:spPr>
        <p:txBody>
          <a:bodyPr/>
          <a:lstStyle>
            <a:lvl1pPr algn="r">
              <a:defRPr sz="1050"/>
            </a:lvl1pPr>
          </a:lstStyle>
          <a:p>
            <a:pPr>
              <a:defRPr/>
            </a:pPr>
            <a:fld id="{37346F4A-6C75-475A-8B7F-33847ADA639A}" type="datetime1">
              <a:rPr lang="es-CR" smtClean="0"/>
              <a:pPr>
                <a:defRPr/>
              </a:pPr>
              <a:t>02/06/2014</a:t>
            </a:fld>
            <a:endParaRPr lang="es-CR" dirty="0"/>
          </a:p>
        </p:txBody>
      </p:sp>
      <p:sp>
        <p:nvSpPr>
          <p:cNvPr id="16" name="Footer Placeholder 4"/>
          <p:cNvSpPr>
            <a:spLocks noGrp="1"/>
          </p:cNvSpPr>
          <p:nvPr>
            <p:ph type="ftr" sz="quarter" idx="11"/>
          </p:nvPr>
        </p:nvSpPr>
        <p:spPr>
          <a:xfrm>
            <a:off x="685800" y="0"/>
            <a:ext cx="3382144" cy="329184"/>
          </a:xfrm>
        </p:spPr>
        <p:txBody>
          <a:bodyPr/>
          <a:lstStyle>
            <a:lvl1pPr>
              <a:defRPr/>
            </a:lvl1pPr>
          </a:lstStyle>
          <a:p>
            <a:pPr algn="r">
              <a:defRPr/>
            </a:pPr>
            <a:r>
              <a:rPr lang="en-GB" dirty="0" smtClean="0"/>
              <a:t>Introduction to WCC Plans 2014</a:t>
            </a:r>
            <a:endParaRPr lang="es-CR"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99592" y="20576"/>
            <a:ext cx="864098" cy="288032"/>
          </a:xfrm>
          <a:prstGeom prst="rect">
            <a:avLst/>
          </a:prstGeom>
        </p:spPr>
      </p:pic>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C00000"/>
                </a:solidFill>
              </a:defRPr>
            </a:lvl1pPr>
          </a:lstStyle>
          <a:p>
            <a:r>
              <a:rPr lang="en-US" dirty="0" smtClean="0"/>
              <a:t>Click to edit Master title style</a:t>
            </a:r>
            <a:endParaRPr lang="en-US" dirty="0"/>
          </a:p>
        </p:txBody>
      </p:sp>
      <p:sp>
        <p:nvSpPr>
          <p:cNvPr id="6" name="Date Placeholder 3"/>
          <p:cNvSpPr>
            <a:spLocks noGrp="1"/>
          </p:cNvSpPr>
          <p:nvPr>
            <p:ph type="dt" sz="half" idx="10"/>
          </p:nvPr>
        </p:nvSpPr>
        <p:spPr>
          <a:xfrm>
            <a:off x="7994340" y="0"/>
            <a:ext cx="1080120" cy="329184"/>
          </a:xfrm>
        </p:spPr>
        <p:txBody>
          <a:bodyPr/>
          <a:lstStyle>
            <a:lvl1pPr algn="r">
              <a:defRPr sz="1050"/>
            </a:lvl1pPr>
          </a:lstStyle>
          <a:p>
            <a:pPr>
              <a:defRPr/>
            </a:pPr>
            <a:fld id="{37346F4A-6C75-475A-8B7F-33847ADA639A}" type="datetime1">
              <a:rPr lang="es-CR" smtClean="0"/>
              <a:pPr>
                <a:defRPr/>
              </a:pPr>
              <a:t>02/06/2014</a:t>
            </a:fld>
            <a:endParaRPr lang="es-CR" dirty="0"/>
          </a:p>
        </p:txBody>
      </p:sp>
      <p:sp>
        <p:nvSpPr>
          <p:cNvPr id="7" name="Footer Placeholder 4"/>
          <p:cNvSpPr>
            <a:spLocks noGrp="1"/>
          </p:cNvSpPr>
          <p:nvPr>
            <p:ph type="ftr" sz="quarter" idx="11"/>
          </p:nvPr>
        </p:nvSpPr>
        <p:spPr>
          <a:xfrm>
            <a:off x="685800" y="30855"/>
            <a:ext cx="3382144" cy="329184"/>
          </a:xfrm>
        </p:spPr>
        <p:txBody>
          <a:bodyPr/>
          <a:lstStyle>
            <a:lvl1pPr>
              <a:defRPr/>
            </a:lvl1pPr>
          </a:lstStyle>
          <a:p>
            <a:pPr algn="r">
              <a:defRPr/>
            </a:pPr>
            <a:r>
              <a:rPr lang="en-GB" dirty="0" smtClean="0"/>
              <a:t>Introduction to WCC Plans 2014</a:t>
            </a:r>
            <a:endParaRPr lang="es-CR" dirty="0"/>
          </a:p>
        </p:txBody>
      </p:sp>
      <p:pic>
        <p:nvPicPr>
          <p:cNvPr id="4" name="Picture 3"/>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755576" y="24003"/>
            <a:ext cx="1008112" cy="336036"/>
          </a:xfrm>
          <a:prstGeom prst="rect">
            <a:avLst/>
          </a:prstGeom>
        </p:spPr>
      </p:pic>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3"/>
          <p:cNvSpPr>
            <a:spLocks noGrp="1"/>
          </p:cNvSpPr>
          <p:nvPr>
            <p:ph type="dt" sz="half" idx="10"/>
          </p:nvPr>
        </p:nvSpPr>
        <p:spPr>
          <a:xfrm>
            <a:off x="7994340" y="0"/>
            <a:ext cx="1080120" cy="329184"/>
          </a:xfrm>
        </p:spPr>
        <p:txBody>
          <a:bodyPr/>
          <a:lstStyle>
            <a:lvl1pPr algn="r">
              <a:defRPr sz="1050"/>
            </a:lvl1pPr>
          </a:lstStyle>
          <a:p>
            <a:pPr>
              <a:defRPr/>
            </a:pPr>
            <a:fld id="{37346F4A-6C75-475A-8B7F-33847ADA639A}" type="datetime1">
              <a:rPr lang="es-CR" smtClean="0"/>
              <a:pPr>
                <a:defRPr/>
              </a:pPr>
              <a:t>02/06/2014</a:t>
            </a:fld>
            <a:endParaRPr lang="es-CR" dirty="0"/>
          </a:p>
        </p:txBody>
      </p:sp>
      <p:sp>
        <p:nvSpPr>
          <p:cNvPr id="8" name="Footer Placeholder 4"/>
          <p:cNvSpPr>
            <a:spLocks noGrp="1"/>
          </p:cNvSpPr>
          <p:nvPr>
            <p:ph type="ftr" sz="quarter" idx="11"/>
          </p:nvPr>
        </p:nvSpPr>
        <p:spPr>
          <a:xfrm>
            <a:off x="685800" y="0"/>
            <a:ext cx="3382144" cy="329184"/>
          </a:xfrm>
        </p:spPr>
        <p:txBody>
          <a:bodyPr/>
          <a:lstStyle>
            <a:lvl1pPr>
              <a:defRPr/>
            </a:lvl1pPr>
          </a:lstStyle>
          <a:p>
            <a:pPr algn="r">
              <a:defRPr/>
            </a:pPr>
            <a:r>
              <a:rPr lang="en-GB" dirty="0" smtClean="0"/>
              <a:t>Introduction to WCC Plans 2014</a:t>
            </a:r>
            <a:endParaRPr lang="es-CR" dirty="0"/>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99592" y="20576"/>
            <a:ext cx="864098" cy="288032"/>
          </a:xfrm>
          <a:prstGeom prst="rect">
            <a:avLst/>
          </a:prstGeom>
        </p:spPr>
      </p:pic>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9" name="Straight Connector 8"/>
          <p:cNvCxnSpPr/>
          <p:nvPr/>
        </p:nvCxnSpPr>
        <p:spPr>
          <a:xfrm rot="5400000">
            <a:off x="-13116" y="3580206"/>
            <a:ext cx="5577840" cy="158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3" name="Date Placeholder 3"/>
          <p:cNvSpPr>
            <a:spLocks noGrp="1"/>
          </p:cNvSpPr>
          <p:nvPr>
            <p:ph type="dt" sz="half" idx="10"/>
          </p:nvPr>
        </p:nvSpPr>
        <p:spPr>
          <a:xfrm>
            <a:off x="7994340" y="0"/>
            <a:ext cx="1080120" cy="329184"/>
          </a:xfrm>
        </p:spPr>
        <p:txBody>
          <a:bodyPr/>
          <a:lstStyle>
            <a:lvl1pPr algn="r">
              <a:defRPr sz="1050"/>
            </a:lvl1pPr>
          </a:lstStyle>
          <a:p>
            <a:pPr>
              <a:defRPr/>
            </a:pPr>
            <a:fld id="{37346F4A-6C75-475A-8B7F-33847ADA639A}" type="datetime1">
              <a:rPr lang="es-CR" smtClean="0"/>
              <a:pPr>
                <a:defRPr/>
              </a:pPr>
              <a:t>02/06/2014</a:t>
            </a:fld>
            <a:endParaRPr lang="es-CR" dirty="0"/>
          </a:p>
        </p:txBody>
      </p:sp>
      <p:sp>
        <p:nvSpPr>
          <p:cNvPr id="14" name="Footer Placeholder 4"/>
          <p:cNvSpPr>
            <a:spLocks noGrp="1"/>
          </p:cNvSpPr>
          <p:nvPr>
            <p:ph type="ftr" sz="quarter" idx="11"/>
          </p:nvPr>
        </p:nvSpPr>
        <p:spPr>
          <a:xfrm>
            <a:off x="685800" y="0"/>
            <a:ext cx="3382144" cy="329184"/>
          </a:xfrm>
        </p:spPr>
        <p:txBody>
          <a:bodyPr/>
          <a:lstStyle>
            <a:lvl1pPr>
              <a:defRPr/>
            </a:lvl1pPr>
          </a:lstStyle>
          <a:p>
            <a:pPr algn="r">
              <a:defRPr/>
            </a:pPr>
            <a:r>
              <a:rPr lang="en-GB" dirty="0" smtClean="0"/>
              <a:t>Introduction to WCC Plans 2014</a:t>
            </a:r>
            <a:endParaRPr lang="es-CR"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99592" y="20576"/>
            <a:ext cx="864098" cy="288032"/>
          </a:xfrm>
          <a:prstGeom prst="rect">
            <a:avLst/>
          </a:prstGeom>
        </p:spPr>
      </p:pic>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solidFill>
                  <a:srgbClr val="C00000"/>
                </a:solidFill>
              </a:defRPr>
            </a:lvl1pPr>
          </a:lstStyle>
          <a:p>
            <a:r>
              <a:rPr lang="en-US" dirty="0"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3"/>
          <p:cNvSpPr>
            <a:spLocks noGrp="1"/>
          </p:cNvSpPr>
          <p:nvPr>
            <p:ph type="dt" sz="half" idx="10"/>
          </p:nvPr>
        </p:nvSpPr>
        <p:spPr>
          <a:xfrm>
            <a:off x="7994340" y="0"/>
            <a:ext cx="1080120" cy="329184"/>
          </a:xfrm>
        </p:spPr>
        <p:txBody>
          <a:bodyPr/>
          <a:lstStyle>
            <a:lvl1pPr algn="r">
              <a:defRPr sz="1050"/>
            </a:lvl1pPr>
          </a:lstStyle>
          <a:p>
            <a:pPr>
              <a:defRPr/>
            </a:pPr>
            <a:fld id="{37346F4A-6C75-475A-8B7F-33847ADA639A}" type="datetime1">
              <a:rPr lang="es-CR" smtClean="0"/>
              <a:pPr>
                <a:defRPr/>
              </a:pPr>
              <a:t>02/06/2014</a:t>
            </a:fld>
            <a:endParaRPr lang="es-CR" dirty="0"/>
          </a:p>
        </p:txBody>
      </p:sp>
      <p:sp>
        <p:nvSpPr>
          <p:cNvPr id="9" name="Footer Placeholder 4"/>
          <p:cNvSpPr>
            <a:spLocks noGrp="1"/>
          </p:cNvSpPr>
          <p:nvPr>
            <p:ph type="ftr" sz="quarter" idx="11"/>
          </p:nvPr>
        </p:nvSpPr>
        <p:spPr>
          <a:xfrm>
            <a:off x="685800" y="0"/>
            <a:ext cx="3382144" cy="329184"/>
          </a:xfrm>
        </p:spPr>
        <p:txBody>
          <a:bodyPr/>
          <a:lstStyle>
            <a:lvl1pPr>
              <a:defRPr/>
            </a:lvl1pPr>
          </a:lstStyle>
          <a:p>
            <a:pPr algn="r">
              <a:defRPr/>
            </a:pPr>
            <a:r>
              <a:rPr lang="en-GB" dirty="0" smtClean="0"/>
              <a:t>Introduction to WCC Plans 2014</a:t>
            </a:r>
            <a:endParaRPr lang="es-CR"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899592" y="20576"/>
            <a:ext cx="864098" cy="288032"/>
          </a:xfrm>
          <a:prstGeom prst="rect">
            <a:avLst/>
          </a:prstGeom>
        </p:spPr>
      </p:pic>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fld id="{F3BD80EC-AB9E-4FD9-AD1A-D01C63B92FD1}" type="datetime1">
              <a:rPr lang="es-CR" smtClean="0"/>
              <a:pPr>
                <a:defRPr/>
              </a:pPr>
              <a:t>02/06/2014</a:t>
            </a:fld>
            <a:endParaRPr lang="es-CR"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r>
              <a:rPr lang="en-GB" smtClean="0"/>
              <a:t>Outcome and Impact Orientation approach</a:t>
            </a:r>
            <a:endParaRPr lang="es-CR"/>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23CF00F3-EC6D-417E-A833-479FBC59A74E}" type="slidenum">
              <a:rPr lang="es-CR" smtClean="0"/>
              <a:pPr>
                <a:defRPr/>
              </a:pPr>
              <a:t>‹nr.›</a:t>
            </a:fld>
            <a:endParaRPr lang="es-CR"/>
          </a:p>
        </p:txBody>
      </p:sp>
    </p:spTree>
  </p:cSld>
  <p:clrMap bg1="lt1" tx1="dk1" bg2="lt2" tx2="dk2" accent1="accent1" accent2="accent2" accent3="accent3" accent4="accent4" accent5="accent5" accent6="accent6" hlink="hlink" folHlink="folHlink"/>
  <p:sldLayoutIdLst>
    <p:sldLayoutId id="2147485385" r:id="rId1"/>
    <p:sldLayoutId id="2147485386" r:id="rId2"/>
    <p:sldLayoutId id="2147485387" r:id="rId3"/>
    <p:sldLayoutId id="2147485388" r:id="rId4"/>
    <p:sldLayoutId id="2147485389" r:id="rId5"/>
    <p:sldLayoutId id="2147485390" r:id="rId6"/>
    <p:sldLayoutId id="2147485391" r:id="rId7"/>
    <p:sldLayoutId id="2147485392" r:id="rId8"/>
    <p:sldLayoutId id="2147485393" r:id="rId9"/>
    <p:sldLayoutId id="2147485394" r:id="rId10"/>
    <p:sldLayoutId id="2147485395" r:id="rId11"/>
    <p:sldLayoutId id="2147483874" r:id="rId12"/>
  </p:sldLayoutIdLst>
  <p:timing>
    <p:tnLst>
      <p:par>
        <p:cTn id="1" dur="indefinite" restart="never" nodeType="tmRoot"/>
      </p:par>
    </p:tnLst>
  </p:timing>
  <p:hf hd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7.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111703" cy="1143000"/>
          </a:xfrm>
          <a:noFill/>
        </p:spPr>
        <p:txBody>
          <a:bodyPr>
            <a:normAutofit/>
          </a:bodyPr>
          <a:lstStyle/>
          <a:p>
            <a:pPr algn="ctr"/>
            <a:r>
              <a:rPr lang="en-GB" sz="3200" b="1" dirty="0" smtClean="0"/>
              <a:t>Assembly’s call for a pilgrimage</a:t>
            </a:r>
            <a:br>
              <a:rPr lang="en-GB" sz="3200" b="1" dirty="0" smtClean="0"/>
            </a:br>
            <a:endParaRPr lang="en-GB" sz="3200" b="1" dirty="0">
              <a:solidFill>
                <a:srgbClr val="C00000"/>
              </a:solidFill>
            </a:endParaRPr>
          </a:p>
        </p:txBody>
      </p:sp>
      <p:sp>
        <p:nvSpPr>
          <p:cNvPr id="6" name="Footer Placeholder 5"/>
          <p:cNvSpPr>
            <a:spLocks noGrp="1"/>
          </p:cNvSpPr>
          <p:nvPr>
            <p:ph type="ftr" sz="quarter" idx="11"/>
          </p:nvPr>
        </p:nvSpPr>
        <p:spPr>
          <a:xfrm>
            <a:off x="4355976" y="2060848"/>
            <a:ext cx="4311306" cy="4536504"/>
          </a:xfrm>
        </p:spPr>
        <p:txBody>
          <a:bodyPr anchor="t"/>
          <a:lstStyle/>
          <a:p>
            <a:pPr algn="l">
              <a:defRPr/>
            </a:pPr>
            <a:r>
              <a:rPr lang="en-GB" sz="2400" b="1" dirty="0" smtClean="0">
                <a:solidFill>
                  <a:schemeClr val="tx1"/>
                </a:solidFill>
              </a:rPr>
              <a:t>Assembly message:</a:t>
            </a:r>
            <a:endParaRPr lang="en-GB" sz="2400" b="1" dirty="0">
              <a:solidFill>
                <a:schemeClr val="tx1"/>
              </a:solidFill>
            </a:endParaRPr>
          </a:p>
          <a:p>
            <a:pPr algn="l">
              <a:defRPr/>
            </a:pPr>
            <a:endParaRPr lang="en-GB" sz="2400" b="1" dirty="0" smtClean="0">
              <a:solidFill>
                <a:schemeClr val="tx1"/>
              </a:solidFill>
            </a:endParaRPr>
          </a:p>
          <a:p>
            <a:pPr algn="l">
              <a:defRPr/>
            </a:pPr>
            <a:r>
              <a:rPr lang="en-GB" sz="2400" b="1" dirty="0" smtClean="0">
                <a:solidFill>
                  <a:schemeClr val="tx1"/>
                </a:solidFill>
              </a:rPr>
              <a:t>“We </a:t>
            </a:r>
            <a:r>
              <a:rPr lang="en-GB" sz="2400" b="1" dirty="0">
                <a:solidFill>
                  <a:schemeClr val="tx1"/>
                </a:solidFill>
              </a:rPr>
              <a:t>intend to move together. Challenged by our experiences in </a:t>
            </a:r>
            <a:r>
              <a:rPr lang="en-GB" sz="2400" b="1" dirty="0" err="1">
                <a:solidFill>
                  <a:schemeClr val="tx1"/>
                </a:solidFill>
              </a:rPr>
              <a:t>Busan</a:t>
            </a:r>
            <a:r>
              <a:rPr lang="en-GB" sz="2400" b="1" dirty="0">
                <a:solidFill>
                  <a:schemeClr val="tx1"/>
                </a:solidFill>
              </a:rPr>
              <a:t>, we challenge all people of good will to engage their God-given gifts in transforming actions. </a:t>
            </a:r>
            <a:r>
              <a:rPr lang="en-GB" sz="2400" b="1" dirty="0">
                <a:solidFill>
                  <a:srgbClr val="C00000"/>
                </a:solidFill>
              </a:rPr>
              <a:t>This </a:t>
            </a:r>
            <a:r>
              <a:rPr lang="en-GB" sz="2400" b="1" dirty="0" smtClean="0">
                <a:solidFill>
                  <a:srgbClr val="C00000"/>
                </a:solidFill>
              </a:rPr>
              <a:t>assembly calls </a:t>
            </a:r>
            <a:r>
              <a:rPr lang="en-GB" sz="2400" b="1" dirty="0">
                <a:solidFill>
                  <a:srgbClr val="C00000"/>
                </a:solidFill>
              </a:rPr>
              <a:t>you to join us in pilgrimage</a:t>
            </a:r>
            <a:r>
              <a:rPr lang="en-GB" sz="2400" b="1" dirty="0">
                <a:solidFill>
                  <a:schemeClr val="tx1"/>
                </a:solidFill>
              </a:rPr>
              <a:t>.” </a:t>
            </a:r>
            <a:endParaRPr lang="es-CR" sz="2400" b="1" dirty="0">
              <a:solidFill>
                <a:schemeClr val="tx1"/>
              </a:solidFill>
            </a:endParaRPr>
          </a:p>
        </p:txBody>
      </p:sp>
      <p:sp>
        <p:nvSpPr>
          <p:cNvPr id="5" name="Slide Number Placeholder 4"/>
          <p:cNvSpPr>
            <a:spLocks noGrp="1"/>
          </p:cNvSpPr>
          <p:nvPr>
            <p:ph type="sldNum" sz="quarter" idx="4294967295"/>
          </p:nvPr>
        </p:nvSpPr>
        <p:spPr>
          <a:xfrm>
            <a:off x="8077200" y="19050"/>
            <a:ext cx="1066800" cy="328613"/>
          </a:xfrm>
        </p:spPr>
        <p:txBody>
          <a:bodyPr>
            <a:normAutofit/>
          </a:bodyPr>
          <a:lstStyle/>
          <a:p>
            <a:pPr>
              <a:defRPr/>
            </a:pPr>
            <a:endParaRPr lang="es-CR" dirty="0" smtClean="0"/>
          </a:p>
          <a:p>
            <a:pPr>
              <a:defRPr/>
            </a:pPr>
            <a:endParaRPr lang="es-CR"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1916832"/>
            <a:ext cx="3111687" cy="41684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0785651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111703" cy="1143000"/>
          </a:xfrm>
          <a:noFill/>
        </p:spPr>
        <p:txBody>
          <a:bodyPr>
            <a:normAutofit/>
          </a:bodyPr>
          <a:lstStyle/>
          <a:p>
            <a:pPr algn="ctr"/>
            <a:r>
              <a:rPr lang="en-GB" sz="3200" b="1" dirty="0"/>
              <a:t>t</a:t>
            </a:r>
            <a:r>
              <a:rPr lang="en-GB" sz="3200" b="1" dirty="0" smtClean="0"/>
              <a:t>he role of the WCC in the pilgrimage</a:t>
            </a:r>
            <a:br>
              <a:rPr lang="en-GB" sz="3200" b="1" dirty="0" smtClean="0"/>
            </a:br>
            <a:endParaRPr lang="en-GB" sz="3200" b="1" dirty="0">
              <a:solidFill>
                <a:srgbClr val="C00000"/>
              </a:solidFill>
            </a:endParaRPr>
          </a:p>
        </p:txBody>
      </p:sp>
      <p:sp>
        <p:nvSpPr>
          <p:cNvPr id="6" name="Footer Placeholder 5"/>
          <p:cNvSpPr>
            <a:spLocks noGrp="1"/>
          </p:cNvSpPr>
          <p:nvPr>
            <p:ph type="ftr" sz="quarter" idx="11"/>
          </p:nvPr>
        </p:nvSpPr>
        <p:spPr>
          <a:xfrm>
            <a:off x="323528" y="1717700"/>
            <a:ext cx="8424936" cy="4104456"/>
          </a:xfrm>
        </p:spPr>
        <p:txBody>
          <a:bodyPr anchor="t"/>
          <a:lstStyle/>
          <a:p>
            <a:pPr algn="l">
              <a:defRPr/>
            </a:pPr>
            <a:r>
              <a:rPr lang="en-GB" sz="2400" b="1" dirty="0" smtClean="0">
                <a:solidFill>
                  <a:schemeClr val="tx1"/>
                </a:solidFill>
              </a:rPr>
              <a:t>Build on the primary roles of the WCC in the ecumenical movement:</a:t>
            </a:r>
          </a:p>
          <a:p>
            <a:pPr algn="l">
              <a:defRPr/>
            </a:pPr>
            <a:endParaRPr lang="en-GB" sz="2400" b="1" dirty="0" smtClean="0">
              <a:solidFill>
                <a:schemeClr val="tx1"/>
              </a:solidFill>
            </a:endParaRPr>
          </a:p>
          <a:p>
            <a:pPr algn="l">
              <a:lnSpc>
                <a:spcPct val="150000"/>
              </a:lnSpc>
              <a:defRPr/>
            </a:pPr>
            <a:r>
              <a:rPr lang="en-GB" sz="2400" dirty="0" smtClean="0">
                <a:solidFill>
                  <a:schemeClr val="tx1"/>
                </a:solidFill>
              </a:rPr>
              <a:t>convening 			</a:t>
            </a:r>
            <a:r>
              <a:rPr lang="en-GB" sz="2400" dirty="0" smtClean="0">
                <a:solidFill>
                  <a:srgbClr val="0070C0"/>
                </a:solidFill>
              </a:rPr>
              <a:t>facilitation joint reflection/planning</a:t>
            </a:r>
          </a:p>
          <a:p>
            <a:pPr algn="l">
              <a:lnSpc>
                <a:spcPct val="150000"/>
              </a:lnSpc>
              <a:defRPr/>
            </a:pPr>
            <a:r>
              <a:rPr lang="en-GB" sz="2400" dirty="0">
                <a:solidFill>
                  <a:schemeClr val="tx1"/>
                </a:solidFill>
              </a:rPr>
              <a:t>p</a:t>
            </a:r>
            <a:r>
              <a:rPr lang="en-GB" sz="2400" dirty="0" smtClean="0">
                <a:solidFill>
                  <a:schemeClr val="tx1"/>
                </a:solidFill>
              </a:rPr>
              <a:t>ublic voice			</a:t>
            </a:r>
            <a:r>
              <a:rPr lang="en-GB" sz="2400" dirty="0" smtClean="0">
                <a:solidFill>
                  <a:srgbClr val="0070C0"/>
                </a:solidFill>
              </a:rPr>
              <a:t>advocacy at the global level</a:t>
            </a:r>
          </a:p>
          <a:p>
            <a:pPr algn="l">
              <a:lnSpc>
                <a:spcPct val="150000"/>
              </a:lnSpc>
              <a:defRPr/>
            </a:pPr>
            <a:r>
              <a:rPr lang="en-GB" sz="2400" dirty="0">
                <a:solidFill>
                  <a:schemeClr val="tx1"/>
                </a:solidFill>
              </a:rPr>
              <a:t>e</a:t>
            </a:r>
            <a:r>
              <a:rPr lang="en-GB" sz="2400" dirty="0" smtClean="0">
                <a:solidFill>
                  <a:schemeClr val="tx1"/>
                </a:solidFill>
              </a:rPr>
              <a:t>ncouraging coop.		</a:t>
            </a:r>
            <a:r>
              <a:rPr lang="en-GB" sz="2400" dirty="0">
                <a:solidFill>
                  <a:srgbClr val="0070C0"/>
                </a:solidFill>
              </a:rPr>
              <a:t>l</a:t>
            </a:r>
            <a:r>
              <a:rPr lang="en-GB" sz="2400" dirty="0" smtClean="0">
                <a:solidFill>
                  <a:srgbClr val="0070C0"/>
                </a:solidFill>
              </a:rPr>
              <a:t>inkages churches/NCCs/REOs</a:t>
            </a:r>
          </a:p>
          <a:p>
            <a:pPr algn="l">
              <a:lnSpc>
                <a:spcPct val="150000"/>
              </a:lnSpc>
              <a:defRPr/>
            </a:pPr>
            <a:r>
              <a:rPr lang="en-GB" sz="2400" dirty="0">
                <a:solidFill>
                  <a:schemeClr val="tx1"/>
                </a:solidFill>
              </a:rPr>
              <a:t>f</a:t>
            </a:r>
            <a:r>
              <a:rPr lang="en-GB" sz="2400" dirty="0" smtClean="0">
                <a:solidFill>
                  <a:schemeClr val="tx1"/>
                </a:solidFill>
              </a:rPr>
              <a:t>ostering coherence		</a:t>
            </a:r>
            <a:r>
              <a:rPr lang="en-GB" sz="2400" dirty="0" smtClean="0">
                <a:solidFill>
                  <a:srgbClr val="0070C0"/>
                </a:solidFill>
              </a:rPr>
              <a:t>jointly developing a profile </a:t>
            </a:r>
          </a:p>
          <a:p>
            <a:pPr algn="l">
              <a:defRPr/>
            </a:pPr>
            <a:endParaRPr lang="en-GB" sz="2400" b="1" dirty="0" smtClean="0">
              <a:solidFill>
                <a:schemeClr val="tx1"/>
              </a:solidFill>
            </a:endParaRPr>
          </a:p>
          <a:p>
            <a:pPr algn="l">
              <a:defRPr/>
            </a:pPr>
            <a:endParaRPr lang="en-GB" sz="2400" b="1" dirty="0">
              <a:solidFill>
                <a:schemeClr val="tx1"/>
              </a:solidFill>
            </a:endParaRPr>
          </a:p>
          <a:p>
            <a:pPr algn="l">
              <a:defRPr/>
            </a:pPr>
            <a:endParaRPr lang="en-GB" sz="2400" b="1" dirty="0" smtClean="0">
              <a:solidFill>
                <a:schemeClr val="tx1"/>
              </a:solidFill>
            </a:endParaRPr>
          </a:p>
          <a:p>
            <a:pPr algn="l">
              <a:defRPr/>
            </a:pPr>
            <a:endParaRPr lang="en-GB" sz="2400" dirty="0">
              <a:solidFill>
                <a:schemeClr val="tx1"/>
              </a:solidFill>
            </a:endParaRPr>
          </a:p>
        </p:txBody>
      </p:sp>
      <p:sp>
        <p:nvSpPr>
          <p:cNvPr id="5" name="Slide Number Placeholder 4"/>
          <p:cNvSpPr>
            <a:spLocks noGrp="1"/>
          </p:cNvSpPr>
          <p:nvPr>
            <p:ph type="sldNum" sz="quarter" idx="4294967295"/>
          </p:nvPr>
        </p:nvSpPr>
        <p:spPr>
          <a:xfrm>
            <a:off x="8077200" y="19050"/>
            <a:ext cx="1066800" cy="328613"/>
          </a:xfrm>
        </p:spPr>
        <p:txBody>
          <a:bodyPr>
            <a:normAutofit/>
          </a:bodyPr>
          <a:lstStyle/>
          <a:p>
            <a:pPr>
              <a:defRPr/>
            </a:pPr>
            <a:endParaRPr lang="es-CR" dirty="0" smtClean="0"/>
          </a:p>
          <a:p>
            <a:pPr>
              <a:defRPr/>
            </a:pPr>
            <a:endParaRPr lang="es-CR" dirty="0"/>
          </a:p>
        </p:txBody>
      </p:sp>
      <p:sp>
        <p:nvSpPr>
          <p:cNvPr id="3" name="Right Arrow 2"/>
          <p:cNvSpPr/>
          <p:nvPr/>
        </p:nvSpPr>
        <p:spPr>
          <a:xfrm>
            <a:off x="3275856" y="3108504"/>
            <a:ext cx="489204" cy="1509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Arrow 6"/>
          <p:cNvSpPr/>
          <p:nvPr/>
        </p:nvSpPr>
        <p:spPr>
          <a:xfrm>
            <a:off x="3275856" y="3645024"/>
            <a:ext cx="489204" cy="1509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ight Arrow 7"/>
          <p:cNvSpPr/>
          <p:nvPr/>
        </p:nvSpPr>
        <p:spPr>
          <a:xfrm>
            <a:off x="3275856" y="4221088"/>
            <a:ext cx="489204" cy="1509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a:off x="3275856" y="4725144"/>
            <a:ext cx="489204" cy="15094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xmlns="" val="353801197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Diagram 22"/>
          <p:cNvGraphicFramePr/>
          <p:nvPr>
            <p:extLst>
              <p:ext uri="{D42A27DB-BD31-4B8C-83A1-F6EECF244321}">
                <p14:modId xmlns:p14="http://schemas.microsoft.com/office/powerpoint/2010/main" xmlns="" val="3917336633"/>
              </p:ext>
            </p:extLst>
          </p:nvPr>
        </p:nvGraphicFramePr>
        <p:xfrm>
          <a:off x="796762" y="1412776"/>
          <a:ext cx="7776864"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457200" y="533400"/>
            <a:ext cx="8229600" cy="735360"/>
          </a:xfrm>
        </p:spPr>
        <p:txBody>
          <a:bodyPr>
            <a:normAutofit fontScale="90000"/>
          </a:bodyPr>
          <a:lstStyle/>
          <a:p>
            <a:pPr algn="ctr"/>
            <a:r>
              <a:rPr lang="en-GB" sz="2800" b="1" dirty="0" smtClean="0"/>
              <a:t>WCC as a facilitating actor in the pilgrimage: </a:t>
            </a:r>
            <a:br>
              <a:rPr lang="en-GB" sz="2800" b="1" dirty="0" smtClean="0"/>
            </a:br>
            <a:r>
              <a:rPr lang="en-GB" sz="2800" b="1" dirty="0" smtClean="0"/>
              <a:t>strategic objectives 2014-2021</a:t>
            </a:r>
            <a:endParaRPr lang="en-GB" sz="2800" b="1" dirty="0"/>
          </a:p>
        </p:txBody>
      </p:sp>
    </p:spTree>
    <p:extLst>
      <p:ext uri="{BB962C8B-B14F-4D97-AF65-F5344CB8AC3E}">
        <p14:creationId xmlns:p14="http://schemas.microsoft.com/office/powerpoint/2010/main" xmlns="" val="27654308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96762" y="1412776"/>
            <a:ext cx="3110745" cy="4584387"/>
            <a:chOff x="796762" y="1723364"/>
            <a:chExt cx="3110745" cy="4584387"/>
          </a:xfrm>
        </p:grpSpPr>
        <p:sp>
          <p:nvSpPr>
            <p:cNvPr id="6" name="Freeform 5"/>
            <p:cNvSpPr/>
            <p:nvPr/>
          </p:nvSpPr>
          <p:spPr>
            <a:xfrm>
              <a:off x="796762" y="1723364"/>
              <a:ext cx="3110745" cy="848960"/>
            </a:xfrm>
            <a:custGeom>
              <a:avLst/>
              <a:gdLst>
                <a:gd name="connsiteX0" fmla="*/ 0 w 3110745"/>
                <a:gd name="connsiteY0" fmla="*/ 141496 h 848960"/>
                <a:gd name="connsiteX1" fmla="*/ 141496 w 3110745"/>
                <a:gd name="connsiteY1" fmla="*/ 0 h 848960"/>
                <a:gd name="connsiteX2" fmla="*/ 2969249 w 3110745"/>
                <a:gd name="connsiteY2" fmla="*/ 0 h 848960"/>
                <a:gd name="connsiteX3" fmla="*/ 3110745 w 3110745"/>
                <a:gd name="connsiteY3" fmla="*/ 141496 h 848960"/>
                <a:gd name="connsiteX4" fmla="*/ 3110745 w 3110745"/>
                <a:gd name="connsiteY4" fmla="*/ 707464 h 848960"/>
                <a:gd name="connsiteX5" fmla="*/ 2969249 w 3110745"/>
                <a:gd name="connsiteY5" fmla="*/ 848960 h 848960"/>
                <a:gd name="connsiteX6" fmla="*/ 141496 w 3110745"/>
                <a:gd name="connsiteY6" fmla="*/ 848960 h 848960"/>
                <a:gd name="connsiteX7" fmla="*/ 0 w 3110745"/>
                <a:gd name="connsiteY7" fmla="*/ 707464 h 848960"/>
                <a:gd name="connsiteX8" fmla="*/ 0 w 3110745"/>
                <a:gd name="connsiteY8" fmla="*/ 141496 h 84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0745" h="848960">
                  <a:moveTo>
                    <a:pt x="0" y="141496"/>
                  </a:moveTo>
                  <a:cubicBezTo>
                    <a:pt x="0" y="63350"/>
                    <a:pt x="63350" y="0"/>
                    <a:pt x="141496" y="0"/>
                  </a:cubicBezTo>
                  <a:lnTo>
                    <a:pt x="2969249" y="0"/>
                  </a:lnTo>
                  <a:cubicBezTo>
                    <a:pt x="3047395" y="0"/>
                    <a:pt x="3110745" y="63350"/>
                    <a:pt x="3110745" y="141496"/>
                  </a:cubicBezTo>
                  <a:lnTo>
                    <a:pt x="3110745" y="707464"/>
                  </a:lnTo>
                  <a:cubicBezTo>
                    <a:pt x="3110745" y="785610"/>
                    <a:pt x="3047395" y="848960"/>
                    <a:pt x="2969249" y="848960"/>
                  </a:cubicBezTo>
                  <a:lnTo>
                    <a:pt x="141496" y="848960"/>
                  </a:lnTo>
                  <a:cubicBezTo>
                    <a:pt x="63350" y="848960"/>
                    <a:pt x="0" y="785610"/>
                    <a:pt x="0" y="707464"/>
                  </a:cubicBezTo>
                  <a:lnTo>
                    <a:pt x="0" y="141496"/>
                  </a:lnTo>
                  <a:close/>
                </a:path>
              </a:pathLst>
            </a:custGeom>
            <a:solidFill>
              <a:srgbClr val="7030A0"/>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06213" tIns="73828" rIns="106213" bIns="73828" numCol="1" spcCol="1270" anchor="ctr" anchorCtr="0">
              <a:noAutofit/>
            </a:bodyPr>
            <a:lstStyle/>
            <a:p>
              <a:pPr lvl="0" algn="ctr" defTabSz="755650">
                <a:lnSpc>
                  <a:spcPct val="90000"/>
                </a:lnSpc>
                <a:spcBef>
                  <a:spcPct val="0"/>
                </a:spcBef>
                <a:spcAft>
                  <a:spcPct val="35000"/>
                </a:spcAft>
              </a:pPr>
              <a:r>
                <a:rPr lang="en-GB" sz="1700" kern="1200" dirty="0" smtClean="0"/>
                <a:t>Strengthening the fellowship</a:t>
              </a:r>
              <a:endParaRPr lang="en-GB" sz="1700" kern="1200" dirty="0"/>
            </a:p>
          </p:txBody>
        </p:sp>
        <p:sp>
          <p:nvSpPr>
            <p:cNvPr id="8" name="Freeform 7"/>
            <p:cNvSpPr/>
            <p:nvPr/>
          </p:nvSpPr>
          <p:spPr>
            <a:xfrm>
              <a:off x="796762" y="2657220"/>
              <a:ext cx="3110745" cy="848960"/>
            </a:xfrm>
            <a:custGeom>
              <a:avLst/>
              <a:gdLst>
                <a:gd name="connsiteX0" fmla="*/ 0 w 3110745"/>
                <a:gd name="connsiteY0" fmla="*/ 141496 h 848960"/>
                <a:gd name="connsiteX1" fmla="*/ 141496 w 3110745"/>
                <a:gd name="connsiteY1" fmla="*/ 0 h 848960"/>
                <a:gd name="connsiteX2" fmla="*/ 2969249 w 3110745"/>
                <a:gd name="connsiteY2" fmla="*/ 0 h 848960"/>
                <a:gd name="connsiteX3" fmla="*/ 3110745 w 3110745"/>
                <a:gd name="connsiteY3" fmla="*/ 141496 h 848960"/>
                <a:gd name="connsiteX4" fmla="*/ 3110745 w 3110745"/>
                <a:gd name="connsiteY4" fmla="*/ 707464 h 848960"/>
                <a:gd name="connsiteX5" fmla="*/ 2969249 w 3110745"/>
                <a:gd name="connsiteY5" fmla="*/ 848960 h 848960"/>
                <a:gd name="connsiteX6" fmla="*/ 141496 w 3110745"/>
                <a:gd name="connsiteY6" fmla="*/ 848960 h 848960"/>
                <a:gd name="connsiteX7" fmla="*/ 0 w 3110745"/>
                <a:gd name="connsiteY7" fmla="*/ 707464 h 848960"/>
                <a:gd name="connsiteX8" fmla="*/ 0 w 3110745"/>
                <a:gd name="connsiteY8" fmla="*/ 141496 h 84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0745" h="848960">
                  <a:moveTo>
                    <a:pt x="0" y="141496"/>
                  </a:moveTo>
                  <a:cubicBezTo>
                    <a:pt x="0" y="63350"/>
                    <a:pt x="63350" y="0"/>
                    <a:pt x="141496" y="0"/>
                  </a:cubicBezTo>
                  <a:lnTo>
                    <a:pt x="2969249" y="0"/>
                  </a:lnTo>
                  <a:cubicBezTo>
                    <a:pt x="3047395" y="0"/>
                    <a:pt x="3110745" y="63350"/>
                    <a:pt x="3110745" y="141496"/>
                  </a:cubicBezTo>
                  <a:lnTo>
                    <a:pt x="3110745" y="707464"/>
                  </a:lnTo>
                  <a:cubicBezTo>
                    <a:pt x="3110745" y="785610"/>
                    <a:pt x="3047395" y="848960"/>
                    <a:pt x="2969249" y="848960"/>
                  </a:cubicBezTo>
                  <a:lnTo>
                    <a:pt x="141496" y="848960"/>
                  </a:lnTo>
                  <a:cubicBezTo>
                    <a:pt x="63350" y="848960"/>
                    <a:pt x="0" y="785610"/>
                    <a:pt x="0" y="707464"/>
                  </a:cubicBezTo>
                  <a:lnTo>
                    <a:pt x="0" y="141496"/>
                  </a:lnTo>
                  <a:close/>
                </a:path>
              </a:pathLst>
            </a:custGeom>
            <a:solidFill>
              <a:schemeClr val="bg1">
                <a:lumMod val="85000"/>
              </a:schemeClr>
            </a:solidFill>
          </p:spPr>
          <p:style>
            <a:lnRef idx="0">
              <a:schemeClr val="lt1">
                <a:hueOff val="0"/>
                <a:satOff val="0"/>
                <a:lumOff val="0"/>
                <a:alphaOff val="0"/>
              </a:schemeClr>
            </a:lnRef>
            <a:fillRef idx="3">
              <a:schemeClr val="accent5">
                <a:hueOff val="-3058403"/>
                <a:satOff val="21019"/>
                <a:lumOff val="-2059"/>
                <a:alphaOff val="0"/>
              </a:schemeClr>
            </a:fillRef>
            <a:effectRef idx="2">
              <a:schemeClr val="accent5">
                <a:hueOff val="-3058403"/>
                <a:satOff val="21019"/>
                <a:lumOff val="-2059"/>
                <a:alphaOff val="0"/>
              </a:schemeClr>
            </a:effectRef>
            <a:fontRef idx="minor">
              <a:schemeClr val="lt1"/>
            </a:fontRef>
          </p:style>
          <p:txBody>
            <a:bodyPr spcFirstLastPara="0" vert="horz" wrap="square" lIns="106213" tIns="73828" rIns="106213" bIns="73828" numCol="1" spcCol="1270" anchor="ctr" anchorCtr="0">
              <a:noAutofit/>
            </a:bodyPr>
            <a:lstStyle/>
            <a:p>
              <a:pPr lvl="0" algn="ctr" defTabSz="755650">
                <a:lnSpc>
                  <a:spcPct val="90000"/>
                </a:lnSpc>
                <a:spcAft>
                  <a:spcPct val="35000"/>
                </a:spcAft>
              </a:pPr>
              <a:r>
                <a:rPr lang="en-GB" sz="1700" dirty="0" smtClean="0"/>
                <a:t>Witnessing together</a:t>
              </a:r>
              <a:endParaRPr lang="en-GB" sz="1700" dirty="0"/>
            </a:p>
          </p:txBody>
        </p:sp>
        <p:sp>
          <p:nvSpPr>
            <p:cNvPr id="11" name="Freeform 10"/>
            <p:cNvSpPr/>
            <p:nvPr/>
          </p:nvSpPr>
          <p:spPr>
            <a:xfrm>
              <a:off x="796762" y="3591077"/>
              <a:ext cx="3110745" cy="848960"/>
            </a:xfrm>
            <a:custGeom>
              <a:avLst/>
              <a:gdLst>
                <a:gd name="connsiteX0" fmla="*/ 0 w 3110745"/>
                <a:gd name="connsiteY0" fmla="*/ 141496 h 848960"/>
                <a:gd name="connsiteX1" fmla="*/ 141496 w 3110745"/>
                <a:gd name="connsiteY1" fmla="*/ 0 h 848960"/>
                <a:gd name="connsiteX2" fmla="*/ 2969249 w 3110745"/>
                <a:gd name="connsiteY2" fmla="*/ 0 h 848960"/>
                <a:gd name="connsiteX3" fmla="*/ 3110745 w 3110745"/>
                <a:gd name="connsiteY3" fmla="*/ 141496 h 848960"/>
                <a:gd name="connsiteX4" fmla="*/ 3110745 w 3110745"/>
                <a:gd name="connsiteY4" fmla="*/ 707464 h 848960"/>
                <a:gd name="connsiteX5" fmla="*/ 2969249 w 3110745"/>
                <a:gd name="connsiteY5" fmla="*/ 848960 h 848960"/>
                <a:gd name="connsiteX6" fmla="*/ 141496 w 3110745"/>
                <a:gd name="connsiteY6" fmla="*/ 848960 h 848960"/>
                <a:gd name="connsiteX7" fmla="*/ 0 w 3110745"/>
                <a:gd name="connsiteY7" fmla="*/ 707464 h 848960"/>
                <a:gd name="connsiteX8" fmla="*/ 0 w 3110745"/>
                <a:gd name="connsiteY8" fmla="*/ 141496 h 84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0745" h="848960">
                  <a:moveTo>
                    <a:pt x="0" y="141496"/>
                  </a:moveTo>
                  <a:cubicBezTo>
                    <a:pt x="0" y="63350"/>
                    <a:pt x="63350" y="0"/>
                    <a:pt x="141496" y="0"/>
                  </a:cubicBezTo>
                  <a:lnTo>
                    <a:pt x="2969249" y="0"/>
                  </a:lnTo>
                  <a:cubicBezTo>
                    <a:pt x="3047395" y="0"/>
                    <a:pt x="3110745" y="63350"/>
                    <a:pt x="3110745" y="141496"/>
                  </a:cubicBezTo>
                  <a:lnTo>
                    <a:pt x="3110745" y="707464"/>
                  </a:lnTo>
                  <a:cubicBezTo>
                    <a:pt x="3110745" y="785610"/>
                    <a:pt x="3047395" y="848960"/>
                    <a:pt x="2969249" y="848960"/>
                  </a:cubicBezTo>
                  <a:lnTo>
                    <a:pt x="141496" y="848960"/>
                  </a:lnTo>
                  <a:cubicBezTo>
                    <a:pt x="63350" y="848960"/>
                    <a:pt x="0" y="785610"/>
                    <a:pt x="0" y="707464"/>
                  </a:cubicBezTo>
                  <a:lnTo>
                    <a:pt x="0" y="141496"/>
                  </a:lnTo>
                  <a:close/>
                </a:path>
              </a:pathLst>
            </a:custGeom>
            <a:solidFill>
              <a:schemeClr val="bg1">
                <a:lumMod val="85000"/>
              </a:schemeClr>
            </a:solidFill>
          </p:spPr>
          <p:style>
            <a:lnRef idx="0">
              <a:schemeClr val="lt1">
                <a:hueOff val="0"/>
                <a:satOff val="0"/>
                <a:lumOff val="0"/>
                <a:alphaOff val="0"/>
              </a:schemeClr>
            </a:lnRef>
            <a:fillRef idx="3">
              <a:schemeClr val="accent5">
                <a:hueOff val="-6116806"/>
                <a:satOff val="42038"/>
                <a:lumOff val="-4118"/>
                <a:alphaOff val="0"/>
              </a:schemeClr>
            </a:fillRef>
            <a:effectRef idx="2">
              <a:schemeClr val="accent5">
                <a:hueOff val="-6116806"/>
                <a:satOff val="42038"/>
                <a:lumOff val="-4118"/>
                <a:alphaOff val="0"/>
              </a:schemeClr>
            </a:effectRef>
            <a:fontRef idx="minor">
              <a:schemeClr val="lt1"/>
            </a:fontRef>
          </p:style>
          <p:txBody>
            <a:bodyPr spcFirstLastPara="0" vert="horz" wrap="square" lIns="106213" tIns="73828" rIns="106213" bIns="73828" numCol="1" spcCol="1270" anchor="ctr" anchorCtr="0">
              <a:noAutofit/>
            </a:bodyPr>
            <a:lstStyle/>
            <a:p>
              <a:pPr lvl="0" algn="ctr" defTabSz="755650">
                <a:lnSpc>
                  <a:spcPct val="90000"/>
                </a:lnSpc>
                <a:spcBef>
                  <a:spcPct val="0"/>
                </a:spcBef>
                <a:spcAft>
                  <a:spcPct val="35000"/>
                </a:spcAft>
              </a:pPr>
              <a:r>
                <a:rPr lang="en-GB" sz="1700" kern="1200" dirty="0" smtClean="0"/>
                <a:t>Encouraging spirituality, reflection and formation</a:t>
              </a:r>
              <a:endParaRPr lang="en-GB" sz="1700" kern="1200" dirty="0"/>
            </a:p>
          </p:txBody>
        </p:sp>
        <p:sp>
          <p:nvSpPr>
            <p:cNvPr id="13" name="Freeform 12"/>
            <p:cNvSpPr/>
            <p:nvPr/>
          </p:nvSpPr>
          <p:spPr>
            <a:xfrm>
              <a:off x="796762" y="4524934"/>
              <a:ext cx="3110745" cy="848960"/>
            </a:xfrm>
            <a:custGeom>
              <a:avLst/>
              <a:gdLst>
                <a:gd name="connsiteX0" fmla="*/ 0 w 3110745"/>
                <a:gd name="connsiteY0" fmla="*/ 141496 h 848960"/>
                <a:gd name="connsiteX1" fmla="*/ 141496 w 3110745"/>
                <a:gd name="connsiteY1" fmla="*/ 0 h 848960"/>
                <a:gd name="connsiteX2" fmla="*/ 2969249 w 3110745"/>
                <a:gd name="connsiteY2" fmla="*/ 0 h 848960"/>
                <a:gd name="connsiteX3" fmla="*/ 3110745 w 3110745"/>
                <a:gd name="connsiteY3" fmla="*/ 141496 h 848960"/>
                <a:gd name="connsiteX4" fmla="*/ 3110745 w 3110745"/>
                <a:gd name="connsiteY4" fmla="*/ 707464 h 848960"/>
                <a:gd name="connsiteX5" fmla="*/ 2969249 w 3110745"/>
                <a:gd name="connsiteY5" fmla="*/ 848960 h 848960"/>
                <a:gd name="connsiteX6" fmla="*/ 141496 w 3110745"/>
                <a:gd name="connsiteY6" fmla="*/ 848960 h 848960"/>
                <a:gd name="connsiteX7" fmla="*/ 0 w 3110745"/>
                <a:gd name="connsiteY7" fmla="*/ 707464 h 848960"/>
                <a:gd name="connsiteX8" fmla="*/ 0 w 3110745"/>
                <a:gd name="connsiteY8" fmla="*/ 141496 h 84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0745" h="848960">
                  <a:moveTo>
                    <a:pt x="0" y="141496"/>
                  </a:moveTo>
                  <a:cubicBezTo>
                    <a:pt x="0" y="63350"/>
                    <a:pt x="63350" y="0"/>
                    <a:pt x="141496" y="0"/>
                  </a:cubicBezTo>
                  <a:lnTo>
                    <a:pt x="2969249" y="0"/>
                  </a:lnTo>
                  <a:cubicBezTo>
                    <a:pt x="3047395" y="0"/>
                    <a:pt x="3110745" y="63350"/>
                    <a:pt x="3110745" y="141496"/>
                  </a:cubicBezTo>
                  <a:lnTo>
                    <a:pt x="3110745" y="707464"/>
                  </a:lnTo>
                  <a:cubicBezTo>
                    <a:pt x="3110745" y="785610"/>
                    <a:pt x="3047395" y="848960"/>
                    <a:pt x="2969249" y="848960"/>
                  </a:cubicBezTo>
                  <a:lnTo>
                    <a:pt x="141496" y="848960"/>
                  </a:lnTo>
                  <a:cubicBezTo>
                    <a:pt x="63350" y="848960"/>
                    <a:pt x="0" y="785610"/>
                    <a:pt x="0" y="707464"/>
                  </a:cubicBezTo>
                  <a:lnTo>
                    <a:pt x="0" y="141496"/>
                  </a:lnTo>
                  <a:close/>
                </a:path>
              </a:pathLst>
            </a:custGeom>
            <a:solidFill>
              <a:schemeClr val="bg1">
                <a:lumMod val="85000"/>
              </a:schemeClr>
            </a:solidFill>
          </p:spPr>
          <p:style>
            <a:lnRef idx="0">
              <a:schemeClr val="lt1">
                <a:hueOff val="0"/>
                <a:satOff val="0"/>
                <a:lumOff val="0"/>
                <a:alphaOff val="0"/>
              </a:schemeClr>
            </a:lnRef>
            <a:fillRef idx="3">
              <a:schemeClr val="accent5">
                <a:hueOff val="-9175209"/>
                <a:satOff val="63057"/>
                <a:lumOff val="-6177"/>
                <a:alphaOff val="0"/>
              </a:schemeClr>
            </a:fillRef>
            <a:effectRef idx="2">
              <a:schemeClr val="accent5">
                <a:hueOff val="-9175209"/>
                <a:satOff val="63057"/>
                <a:lumOff val="-6177"/>
                <a:alphaOff val="0"/>
              </a:schemeClr>
            </a:effectRef>
            <a:fontRef idx="minor">
              <a:schemeClr val="lt1"/>
            </a:fontRef>
          </p:style>
          <p:txBody>
            <a:bodyPr spcFirstLastPara="0" vert="horz" wrap="square" lIns="106213" tIns="73828" rIns="106213" bIns="73828" numCol="1" spcCol="1270" anchor="ctr" anchorCtr="0">
              <a:noAutofit/>
            </a:bodyPr>
            <a:lstStyle/>
            <a:p>
              <a:pPr lvl="0" algn="ctr" defTabSz="755650">
                <a:lnSpc>
                  <a:spcPct val="90000"/>
                </a:lnSpc>
                <a:spcBef>
                  <a:spcPct val="0"/>
                </a:spcBef>
                <a:spcAft>
                  <a:spcPct val="35000"/>
                </a:spcAft>
              </a:pPr>
              <a:r>
                <a:rPr lang="en-GB" sz="1700" dirty="0" smtClean="0"/>
                <a:t>Building relations of trust and understanding</a:t>
              </a:r>
              <a:endParaRPr lang="en-GB" sz="1700" kern="1200" dirty="0"/>
            </a:p>
          </p:txBody>
        </p:sp>
        <p:sp>
          <p:nvSpPr>
            <p:cNvPr id="15" name="Freeform 14"/>
            <p:cNvSpPr/>
            <p:nvPr/>
          </p:nvSpPr>
          <p:spPr>
            <a:xfrm>
              <a:off x="796762" y="5458791"/>
              <a:ext cx="3110745" cy="848960"/>
            </a:xfrm>
            <a:custGeom>
              <a:avLst/>
              <a:gdLst>
                <a:gd name="connsiteX0" fmla="*/ 0 w 3110745"/>
                <a:gd name="connsiteY0" fmla="*/ 141496 h 848960"/>
                <a:gd name="connsiteX1" fmla="*/ 141496 w 3110745"/>
                <a:gd name="connsiteY1" fmla="*/ 0 h 848960"/>
                <a:gd name="connsiteX2" fmla="*/ 2969249 w 3110745"/>
                <a:gd name="connsiteY2" fmla="*/ 0 h 848960"/>
                <a:gd name="connsiteX3" fmla="*/ 3110745 w 3110745"/>
                <a:gd name="connsiteY3" fmla="*/ 141496 h 848960"/>
                <a:gd name="connsiteX4" fmla="*/ 3110745 w 3110745"/>
                <a:gd name="connsiteY4" fmla="*/ 707464 h 848960"/>
                <a:gd name="connsiteX5" fmla="*/ 2969249 w 3110745"/>
                <a:gd name="connsiteY5" fmla="*/ 848960 h 848960"/>
                <a:gd name="connsiteX6" fmla="*/ 141496 w 3110745"/>
                <a:gd name="connsiteY6" fmla="*/ 848960 h 848960"/>
                <a:gd name="connsiteX7" fmla="*/ 0 w 3110745"/>
                <a:gd name="connsiteY7" fmla="*/ 707464 h 848960"/>
                <a:gd name="connsiteX8" fmla="*/ 0 w 3110745"/>
                <a:gd name="connsiteY8" fmla="*/ 141496 h 84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0745" h="848960">
                  <a:moveTo>
                    <a:pt x="0" y="141496"/>
                  </a:moveTo>
                  <a:cubicBezTo>
                    <a:pt x="0" y="63350"/>
                    <a:pt x="63350" y="0"/>
                    <a:pt x="141496" y="0"/>
                  </a:cubicBezTo>
                  <a:lnTo>
                    <a:pt x="2969249" y="0"/>
                  </a:lnTo>
                  <a:cubicBezTo>
                    <a:pt x="3047395" y="0"/>
                    <a:pt x="3110745" y="63350"/>
                    <a:pt x="3110745" y="141496"/>
                  </a:cubicBezTo>
                  <a:lnTo>
                    <a:pt x="3110745" y="707464"/>
                  </a:lnTo>
                  <a:cubicBezTo>
                    <a:pt x="3110745" y="785610"/>
                    <a:pt x="3047395" y="848960"/>
                    <a:pt x="2969249" y="848960"/>
                  </a:cubicBezTo>
                  <a:lnTo>
                    <a:pt x="141496" y="848960"/>
                  </a:lnTo>
                  <a:cubicBezTo>
                    <a:pt x="63350" y="848960"/>
                    <a:pt x="0" y="785610"/>
                    <a:pt x="0" y="707464"/>
                  </a:cubicBezTo>
                  <a:lnTo>
                    <a:pt x="0" y="141496"/>
                  </a:lnTo>
                  <a:close/>
                </a:path>
              </a:pathLst>
            </a:custGeom>
            <a:solidFill>
              <a:schemeClr val="bg2"/>
            </a:solidFill>
          </p:spPr>
          <p:style>
            <a:lnRef idx="0">
              <a:schemeClr val="lt1">
                <a:hueOff val="0"/>
                <a:satOff val="0"/>
                <a:lumOff val="0"/>
                <a:alphaOff val="0"/>
              </a:schemeClr>
            </a:lnRef>
            <a:fillRef idx="3">
              <a:schemeClr val="accent5">
                <a:hueOff val="-12233612"/>
                <a:satOff val="84076"/>
                <a:lumOff val="-8236"/>
                <a:alphaOff val="0"/>
              </a:schemeClr>
            </a:fillRef>
            <a:effectRef idx="2">
              <a:schemeClr val="accent5">
                <a:hueOff val="-12233612"/>
                <a:satOff val="84076"/>
                <a:lumOff val="-8236"/>
                <a:alphaOff val="0"/>
              </a:schemeClr>
            </a:effectRef>
            <a:fontRef idx="minor">
              <a:schemeClr val="lt1"/>
            </a:fontRef>
          </p:style>
          <p:txBody>
            <a:bodyPr spcFirstLastPara="0" vert="horz" wrap="square" lIns="106213" tIns="73828" rIns="106213" bIns="73828" numCol="1" spcCol="1270" anchor="ctr" anchorCtr="0">
              <a:noAutofit/>
            </a:bodyPr>
            <a:lstStyle/>
            <a:p>
              <a:pPr lvl="0" algn="ctr" defTabSz="755650">
                <a:lnSpc>
                  <a:spcPct val="90000"/>
                </a:lnSpc>
                <a:spcAft>
                  <a:spcPct val="35000"/>
                </a:spcAft>
              </a:pPr>
              <a:r>
                <a:rPr lang="en-GB" sz="1700" dirty="0"/>
                <a:t>Communicating innovatively and </a:t>
              </a:r>
              <a:r>
                <a:rPr lang="en-GB" sz="1700" dirty="0" smtClean="0"/>
                <a:t>inspiring</a:t>
              </a:r>
              <a:endParaRPr lang="en-GB" sz="1700" dirty="0"/>
            </a:p>
          </p:txBody>
        </p:sp>
      </p:grpSp>
      <p:sp>
        <p:nvSpPr>
          <p:cNvPr id="2" name="Title 1"/>
          <p:cNvSpPr>
            <a:spLocks noGrp="1"/>
          </p:cNvSpPr>
          <p:nvPr>
            <p:ph type="title"/>
          </p:nvPr>
        </p:nvSpPr>
        <p:spPr>
          <a:xfrm>
            <a:off x="457200" y="533400"/>
            <a:ext cx="8229600" cy="663352"/>
          </a:xfrm>
        </p:spPr>
        <p:txBody>
          <a:bodyPr>
            <a:normAutofit fontScale="90000"/>
          </a:bodyPr>
          <a:lstStyle/>
          <a:p>
            <a:pPr algn="ctr"/>
            <a:r>
              <a:rPr lang="en-GB" sz="3200" b="1" dirty="0" smtClean="0"/>
              <a:t>Strategic objective 1: </a:t>
            </a:r>
            <a:r>
              <a:rPr lang="en-GB" sz="2700" dirty="0" smtClean="0"/>
              <a:t>where do we want to be in 2021?</a:t>
            </a:r>
            <a:endParaRPr lang="en-GB" sz="2700" dirty="0"/>
          </a:p>
        </p:txBody>
      </p:sp>
      <p:sp>
        <p:nvSpPr>
          <p:cNvPr id="17" name="TextBox 16"/>
          <p:cNvSpPr txBox="1"/>
          <p:nvPr/>
        </p:nvSpPr>
        <p:spPr>
          <a:xfrm>
            <a:off x="4211249" y="1412776"/>
            <a:ext cx="4176464" cy="9233297"/>
          </a:xfrm>
          <a:prstGeom prst="rect">
            <a:avLst/>
          </a:prstGeom>
          <a:noFill/>
        </p:spPr>
        <p:txBody>
          <a:bodyPr wrap="square" rtlCol="0">
            <a:spAutoFit/>
          </a:bodyPr>
          <a:lstStyle/>
          <a:p>
            <a:pPr marL="0" lvl="1"/>
            <a:r>
              <a:rPr lang="en-GB" sz="2400" i="1" dirty="0"/>
              <a:t>The WCC is a strong fellowship of churches, listening, learning, celebrating and witnessing together in a pilgrimage of justice and peace, through the systematic involvement and accountability of member churches and ecumenical partners in the planning and implementation of joint work on unity and mission, public witness and </a:t>
            </a:r>
            <a:r>
              <a:rPr lang="en-GB" sz="2400" i="1" dirty="0" err="1"/>
              <a:t>diakonia</a:t>
            </a:r>
            <a:r>
              <a:rPr lang="en-GB" sz="2400" i="1" dirty="0"/>
              <a:t>, and ecumenical formation.</a:t>
            </a:r>
            <a:endParaRPr lang="en-GB" sz="2400" dirty="0"/>
          </a:p>
          <a:p>
            <a:pPr marL="0" lvl="1"/>
            <a:endParaRPr lang="en-GB" sz="2000" dirty="0"/>
          </a:p>
          <a:p>
            <a:pPr marL="0" lvl="1"/>
            <a:endParaRPr lang="en-GB" sz="2000" dirty="0" smtClean="0"/>
          </a:p>
          <a:p>
            <a:pPr marL="0" lvl="1"/>
            <a:endParaRPr lang="en-GB" sz="2000" dirty="0"/>
          </a:p>
          <a:p>
            <a:pPr marL="0" lvl="1"/>
            <a:endParaRPr lang="en-GB" sz="2000" dirty="0" smtClean="0"/>
          </a:p>
          <a:p>
            <a:pPr marL="0" lvl="1"/>
            <a:endParaRPr lang="en-GB" sz="2000" dirty="0"/>
          </a:p>
          <a:p>
            <a:pPr marL="0" lvl="1"/>
            <a:endParaRPr lang="en-GB" sz="2000" dirty="0" smtClean="0"/>
          </a:p>
          <a:p>
            <a:pPr marL="0" lvl="1"/>
            <a:endParaRPr lang="en-GB" sz="2000" dirty="0"/>
          </a:p>
          <a:p>
            <a:pPr marL="0" lvl="1"/>
            <a:endParaRPr lang="en-GB" sz="2000" dirty="0" smtClean="0"/>
          </a:p>
          <a:p>
            <a:pPr marL="0" lvl="1"/>
            <a:endParaRPr lang="en-GB" sz="2000" dirty="0"/>
          </a:p>
          <a:p>
            <a:pPr marL="0" lvl="1"/>
            <a:endParaRPr lang="en-GB" sz="2000" dirty="0" smtClean="0"/>
          </a:p>
          <a:p>
            <a:pPr marL="0" lvl="1"/>
            <a:endParaRPr lang="en-GB" sz="2000" dirty="0"/>
          </a:p>
          <a:p>
            <a:pPr marL="0" lvl="1"/>
            <a:endParaRPr lang="en-GB" sz="2000" dirty="0"/>
          </a:p>
          <a:p>
            <a:endParaRPr lang="nl-NL" dirty="0"/>
          </a:p>
        </p:txBody>
      </p:sp>
    </p:spTree>
    <p:extLst>
      <p:ext uri="{BB962C8B-B14F-4D97-AF65-F5344CB8AC3E}">
        <p14:creationId xmlns:p14="http://schemas.microsoft.com/office/powerpoint/2010/main" xmlns="" val="192189701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96762" y="1412776"/>
            <a:ext cx="3110745" cy="4584387"/>
            <a:chOff x="796762" y="1723364"/>
            <a:chExt cx="3110745" cy="4584387"/>
          </a:xfrm>
        </p:grpSpPr>
        <p:sp>
          <p:nvSpPr>
            <p:cNvPr id="6" name="Freeform 5"/>
            <p:cNvSpPr/>
            <p:nvPr/>
          </p:nvSpPr>
          <p:spPr>
            <a:xfrm>
              <a:off x="796762" y="1723364"/>
              <a:ext cx="3110745" cy="848960"/>
            </a:xfrm>
            <a:custGeom>
              <a:avLst/>
              <a:gdLst>
                <a:gd name="connsiteX0" fmla="*/ 0 w 3110745"/>
                <a:gd name="connsiteY0" fmla="*/ 141496 h 848960"/>
                <a:gd name="connsiteX1" fmla="*/ 141496 w 3110745"/>
                <a:gd name="connsiteY1" fmla="*/ 0 h 848960"/>
                <a:gd name="connsiteX2" fmla="*/ 2969249 w 3110745"/>
                <a:gd name="connsiteY2" fmla="*/ 0 h 848960"/>
                <a:gd name="connsiteX3" fmla="*/ 3110745 w 3110745"/>
                <a:gd name="connsiteY3" fmla="*/ 141496 h 848960"/>
                <a:gd name="connsiteX4" fmla="*/ 3110745 w 3110745"/>
                <a:gd name="connsiteY4" fmla="*/ 707464 h 848960"/>
                <a:gd name="connsiteX5" fmla="*/ 2969249 w 3110745"/>
                <a:gd name="connsiteY5" fmla="*/ 848960 h 848960"/>
                <a:gd name="connsiteX6" fmla="*/ 141496 w 3110745"/>
                <a:gd name="connsiteY6" fmla="*/ 848960 h 848960"/>
                <a:gd name="connsiteX7" fmla="*/ 0 w 3110745"/>
                <a:gd name="connsiteY7" fmla="*/ 707464 h 848960"/>
                <a:gd name="connsiteX8" fmla="*/ 0 w 3110745"/>
                <a:gd name="connsiteY8" fmla="*/ 141496 h 84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0745" h="848960">
                  <a:moveTo>
                    <a:pt x="0" y="141496"/>
                  </a:moveTo>
                  <a:cubicBezTo>
                    <a:pt x="0" y="63350"/>
                    <a:pt x="63350" y="0"/>
                    <a:pt x="141496" y="0"/>
                  </a:cubicBezTo>
                  <a:lnTo>
                    <a:pt x="2969249" y="0"/>
                  </a:lnTo>
                  <a:cubicBezTo>
                    <a:pt x="3047395" y="0"/>
                    <a:pt x="3110745" y="63350"/>
                    <a:pt x="3110745" y="141496"/>
                  </a:cubicBezTo>
                  <a:lnTo>
                    <a:pt x="3110745" y="707464"/>
                  </a:lnTo>
                  <a:cubicBezTo>
                    <a:pt x="3110745" y="785610"/>
                    <a:pt x="3047395" y="848960"/>
                    <a:pt x="2969249" y="848960"/>
                  </a:cubicBezTo>
                  <a:lnTo>
                    <a:pt x="141496" y="848960"/>
                  </a:lnTo>
                  <a:cubicBezTo>
                    <a:pt x="63350" y="848960"/>
                    <a:pt x="0" y="785610"/>
                    <a:pt x="0" y="707464"/>
                  </a:cubicBezTo>
                  <a:lnTo>
                    <a:pt x="0" y="141496"/>
                  </a:lnTo>
                  <a:close/>
                </a:path>
              </a:pathLst>
            </a:custGeom>
            <a:solidFill>
              <a:schemeClr val="bg2"/>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06213" tIns="73828" rIns="106213" bIns="73828" numCol="1" spcCol="1270" anchor="ctr" anchorCtr="0">
              <a:noAutofit/>
            </a:bodyPr>
            <a:lstStyle/>
            <a:p>
              <a:pPr lvl="0" algn="ctr" defTabSz="755650">
                <a:lnSpc>
                  <a:spcPct val="90000"/>
                </a:lnSpc>
                <a:spcBef>
                  <a:spcPct val="0"/>
                </a:spcBef>
                <a:spcAft>
                  <a:spcPct val="35000"/>
                </a:spcAft>
              </a:pPr>
              <a:r>
                <a:rPr lang="en-GB" sz="1700" kern="1200" dirty="0" smtClean="0"/>
                <a:t>Strengthening the fellowship</a:t>
              </a:r>
              <a:endParaRPr lang="en-GB" sz="1700" kern="1200" dirty="0"/>
            </a:p>
          </p:txBody>
        </p:sp>
        <p:sp>
          <p:nvSpPr>
            <p:cNvPr id="8" name="Freeform 7"/>
            <p:cNvSpPr/>
            <p:nvPr/>
          </p:nvSpPr>
          <p:spPr>
            <a:xfrm>
              <a:off x="796762" y="2657220"/>
              <a:ext cx="3110745" cy="848960"/>
            </a:xfrm>
            <a:custGeom>
              <a:avLst/>
              <a:gdLst>
                <a:gd name="connsiteX0" fmla="*/ 0 w 3110745"/>
                <a:gd name="connsiteY0" fmla="*/ 141496 h 848960"/>
                <a:gd name="connsiteX1" fmla="*/ 141496 w 3110745"/>
                <a:gd name="connsiteY1" fmla="*/ 0 h 848960"/>
                <a:gd name="connsiteX2" fmla="*/ 2969249 w 3110745"/>
                <a:gd name="connsiteY2" fmla="*/ 0 h 848960"/>
                <a:gd name="connsiteX3" fmla="*/ 3110745 w 3110745"/>
                <a:gd name="connsiteY3" fmla="*/ 141496 h 848960"/>
                <a:gd name="connsiteX4" fmla="*/ 3110745 w 3110745"/>
                <a:gd name="connsiteY4" fmla="*/ 707464 h 848960"/>
                <a:gd name="connsiteX5" fmla="*/ 2969249 w 3110745"/>
                <a:gd name="connsiteY5" fmla="*/ 848960 h 848960"/>
                <a:gd name="connsiteX6" fmla="*/ 141496 w 3110745"/>
                <a:gd name="connsiteY6" fmla="*/ 848960 h 848960"/>
                <a:gd name="connsiteX7" fmla="*/ 0 w 3110745"/>
                <a:gd name="connsiteY7" fmla="*/ 707464 h 848960"/>
                <a:gd name="connsiteX8" fmla="*/ 0 w 3110745"/>
                <a:gd name="connsiteY8" fmla="*/ 141496 h 84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0745" h="848960">
                  <a:moveTo>
                    <a:pt x="0" y="141496"/>
                  </a:moveTo>
                  <a:cubicBezTo>
                    <a:pt x="0" y="63350"/>
                    <a:pt x="63350" y="0"/>
                    <a:pt x="141496" y="0"/>
                  </a:cubicBezTo>
                  <a:lnTo>
                    <a:pt x="2969249" y="0"/>
                  </a:lnTo>
                  <a:cubicBezTo>
                    <a:pt x="3047395" y="0"/>
                    <a:pt x="3110745" y="63350"/>
                    <a:pt x="3110745" y="141496"/>
                  </a:cubicBezTo>
                  <a:lnTo>
                    <a:pt x="3110745" y="707464"/>
                  </a:lnTo>
                  <a:cubicBezTo>
                    <a:pt x="3110745" y="785610"/>
                    <a:pt x="3047395" y="848960"/>
                    <a:pt x="2969249" y="848960"/>
                  </a:cubicBezTo>
                  <a:lnTo>
                    <a:pt x="141496" y="848960"/>
                  </a:lnTo>
                  <a:cubicBezTo>
                    <a:pt x="63350" y="848960"/>
                    <a:pt x="0" y="785610"/>
                    <a:pt x="0" y="707464"/>
                  </a:cubicBezTo>
                  <a:lnTo>
                    <a:pt x="0" y="141496"/>
                  </a:lnTo>
                  <a:close/>
                </a:path>
              </a:pathLst>
            </a:custGeom>
            <a:solidFill>
              <a:srgbClr val="7030A0"/>
            </a:solidFill>
          </p:spPr>
          <p:style>
            <a:lnRef idx="0">
              <a:schemeClr val="lt1">
                <a:hueOff val="0"/>
                <a:satOff val="0"/>
                <a:lumOff val="0"/>
                <a:alphaOff val="0"/>
              </a:schemeClr>
            </a:lnRef>
            <a:fillRef idx="3">
              <a:schemeClr val="accent5">
                <a:hueOff val="-3058403"/>
                <a:satOff val="21019"/>
                <a:lumOff val="-2059"/>
                <a:alphaOff val="0"/>
              </a:schemeClr>
            </a:fillRef>
            <a:effectRef idx="2">
              <a:schemeClr val="accent5">
                <a:hueOff val="-3058403"/>
                <a:satOff val="21019"/>
                <a:lumOff val="-2059"/>
                <a:alphaOff val="0"/>
              </a:schemeClr>
            </a:effectRef>
            <a:fontRef idx="minor">
              <a:schemeClr val="lt1"/>
            </a:fontRef>
          </p:style>
          <p:txBody>
            <a:bodyPr spcFirstLastPara="0" vert="horz" wrap="square" lIns="106213" tIns="73828" rIns="106213" bIns="73828" numCol="1" spcCol="1270" anchor="ctr" anchorCtr="0">
              <a:noAutofit/>
            </a:bodyPr>
            <a:lstStyle/>
            <a:p>
              <a:pPr lvl="0" algn="ctr" defTabSz="755650">
                <a:lnSpc>
                  <a:spcPct val="90000"/>
                </a:lnSpc>
                <a:spcAft>
                  <a:spcPct val="35000"/>
                </a:spcAft>
              </a:pPr>
              <a:r>
                <a:rPr lang="en-GB" sz="1700" dirty="0" smtClean="0"/>
                <a:t>Witnessing together</a:t>
              </a:r>
              <a:endParaRPr lang="en-GB" sz="1700" dirty="0"/>
            </a:p>
          </p:txBody>
        </p:sp>
        <p:sp>
          <p:nvSpPr>
            <p:cNvPr id="11" name="Freeform 10"/>
            <p:cNvSpPr/>
            <p:nvPr/>
          </p:nvSpPr>
          <p:spPr>
            <a:xfrm>
              <a:off x="796762" y="3591077"/>
              <a:ext cx="3110745" cy="848960"/>
            </a:xfrm>
            <a:custGeom>
              <a:avLst/>
              <a:gdLst>
                <a:gd name="connsiteX0" fmla="*/ 0 w 3110745"/>
                <a:gd name="connsiteY0" fmla="*/ 141496 h 848960"/>
                <a:gd name="connsiteX1" fmla="*/ 141496 w 3110745"/>
                <a:gd name="connsiteY1" fmla="*/ 0 h 848960"/>
                <a:gd name="connsiteX2" fmla="*/ 2969249 w 3110745"/>
                <a:gd name="connsiteY2" fmla="*/ 0 h 848960"/>
                <a:gd name="connsiteX3" fmla="*/ 3110745 w 3110745"/>
                <a:gd name="connsiteY3" fmla="*/ 141496 h 848960"/>
                <a:gd name="connsiteX4" fmla="*/ 3110745 w 3110745"/>
                <a:gd name="connsiteY4" fmla="*/ 707464 h 848960"/>
                <a:gd name="connsiteX5" fmla="*/ 2969249 w 3110745"/>
                <a:gd name="connsiteY5" fmla="*/ 848960 h 848960"/>
                <a:gd name="connsiteX6" fmla="*/ 141496 w 3110745"/>
                <a:gd name="connsiteY6" fmla="*/ 848960 h 848960"/>
                <a:gd name="connsiteX7" fmla="*/ 0 w 3110745"/>
                <a:gd name="connsiteY7" fmla="*/ 707464 h 848960"/>
                <a:gd name="connsiteX8" fmla="*/ 0 w 3110745"/>
                <a:gd name="connsiteY8" fmla="*/ 141496 h 84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0745" h="848960">
                  <a:moveTo>
                    <a:pt x="0" y="141496"/>
                  </a:moveTo>
                  <a:cubicBezTo>
                    <a:pt x="0" y="63350"/>
                    <a:pt x="63350" y="0"/>
                    <a:pt x="141496" y="0"/>
                  </a:cubicBezTo>
                  <a:lnTo>
                    <a:pt x="2969249" y="0"/>
                  </a:lnTo>
                  <a:cubicBezTo>
                    <a:pt x="3047395" y="0"/>
                    <a:pt x="3110745" y="63350"/>
                    <a:pt x="3110745" y="141496"/>
                  </a:cubicBezTo>
                  <a:lnTo>
                    <a:pt x="3110745" y="707464"/>
                  </a:lnTo>
                  <a:cubicBezTo>
                    <a:pt x="3110745" y="785610"/>
                    <a:pt x="3047395" y="848960"/>
                    <a:pt x="2969249" y="848960"/>
                  </a:cubicBezTo>
                  <a:lnTo>
                    <a:pt x="141496" y="848960"/>
                  </a:lnTo>
                  <a:cubicBezTo>
                    <a:pt x="63350" y="848960"/>
                    <a:pt x="0" y="785610"/>
                    <a:pt x="0" y="707464"/>
                  </a:cubicBezTo>
                  <a:lnTo>
                    <a:pt x="0" y="141496"/>
                  </a:lnTo>
                  <a:close/>
                </a:path>
              </a:pathLst>
            </a:custGeom>
            <a:solidFill>
              <a:schemeClr val="bg1">
                <a:lumMod val="85000"/>
              </a:schemeClr>
            </a:solidFill>
          </p:spPr>
          <p:style>
            <a:lnRef idx="0">
              <a:schemeClr val="lt1">
                <a:hueOff val="0"/>
                <a:satOff val="0"/>
                <a:lumOff val="0"/>
                <a:alphaOff val="0"/>
              </a:schemeClr>
            </a:lnRef>
            <a:fillRef idx="3">
              <a:schemeClr val="accent5">
                <a:hueOff val="-6116806"/>
                <a:satOff val="42038"/>
                <a:lumOff val="-4118"/>
                <a:alphaOff val="0"/>
              </a:schemeClr>
            </a:fillRef>
            <a:effectRef idx="2">
              <a:schemeClr val="accent5">
                <a:hueOff val="-6116806"/>
                <a:satOff val="42038"/>
                <a:lumOff val="-4118"/>
                <a:alphaOff val="0"/>
              </a:schemeClr>
            </a:effectRef>
            <a:fontRef idx="minor">
              <a:schemeClr val="lt1"/>
            </a:fontRef>
          </p:style>
          <p:txBody>
            <a:bodyPr spcFirstLastPara="0" vert="horz" wrap="square" lIns="106213" tIns="73828" rIns="106213" bIns="73828" numCol="1" spcCol="1270" anchor="ctr" anchorCtr="0">
              <a:noAutofit/>
            </a:bodyPr>
            <a:lstStyle/>
            <a:p>
              <a:pPr lvl="0" algn="ctr" defTabSz="755650">
                <a:lnSpc>
                  <a:spcPct val="90000"/>
                </a:lnSpc>
                <a:spcBef>
                  <a:spcPct val="0"/>
                </a:spcBef>
                <a:spcAft>
                  <a:spcPct val="35000"/>
                </a:spcAft>
              </a:pPr>
              <a:r>
                <a:rPr lang="en-GB" sz="1700" kern="1200" dirty="0" smtClean="0"/>
                <a:t>Encouraging spirituality, reflection and formation</a:t>
              </a:r>
              <a:endParaRPr lang="en-GB" sz="1700" kern="1200" dirty="0"/>
            </a:p>
          </p:txBody>
        </p:sp>
        <p:sp>
          <p:nvSpPr>
            <p:cNvPr id="13" name="Freeform 12"/>
            <p:cNvSpPr/>
            <p:nvPr/>
          </p:nvSpPr>
          <p:spPr>
            <a:xfrm>
              <a:off x="796762" y="4524934"/>
              <a:ext cx="3110745" cy="848960"/>
            </a:xfrm>
            <a:custGeom>
              <a:avLst/>
              <a:gdLst>
                <a:gd name="connsiteX0" fmla="*/ 0 w 3110745"/>
                <a:gd name="connsiteY0" fmla="*/ 141496 h 848960"/>
                <a:gd name="connsiteX1" fmla="*/ 141496 w 3110745"/>
                <a:gd name="connsiteY1" fmla="*/ 0 h 848960"/>
                <a:gd name="connsiteX2" fmla="*/ 2969249 w 3110745"/>
                <a:gd name="connsiteY2" fmla="*/ 0 h 848960"/>
                <a:gd name="connsiteX3" fmla="*/ 3110745 w 3110745"/>
                <a:gd name="connsiteY3" fmla="*/ 141496 h 848960"/>
                <a:gd name="connsiteX4" fmla="*/ 3110745 w 3110745"/>
                <a:gd name="connsiteY4" fmla="*/ 707464 h 848960"/>
                <a:gd name="connsiteX5" fmla="*/ 2969249 w 3110745"/>
                <a:gd name="connsiteY5" fmla="*/ 848960 h 848960"/>
                <a:gd name="connsiteX6" fmla="*/ 141496 w 3110745"/>
                <a:gd name="connsiteY6" fmla="*/ 848960 h 848960"/>
                <a:gd name="connsiteX7" fmla="*/ 0 w 3110745"/>
                <a:gd name="connsiteY7" fmla="*/ 707464 h 848960"/>
                <a:gd name="connsiteX8" fmla="*/ 0 w 3110745"/>
                <a:gd name="connsiteY8" fmla="*/ 141496 h 84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0745" h="848960">
                  <a:moveTo>
                    <a:pt x="0" y="141496"/>
                  </a:moveTo>
                  <a:cubicBezTo>
                    <a:pt x="0" y="63350"/>
                    <a:pt x="63350" y="0"/>
                    <a:pt x="141496" y="0"/>
                  </a:cubicBezTo>
                  <a:lnTo>
                    <a:pt x="2969249" y="0"/>
                  </a:lnTo>
                  <a:cubicBezTo>
                    <a:pt x="3047395" y="0"/>
                    <a:pt x="3110745" y="63350"/>
                    <a:pt x="3110745" y="141496"/>
                  </a:cubicBezTo>
                  <a:lnTo>
                    <a:pt x="3110745" y="707464"/>
                  </a:lnTo>
                  <a:cubicBezTo>
                    <a:pt x="3110745" y="785610"/>
                    <a:pt x="3047395" y="848960"/>
                    <a:pt x="2969249" y="848960"/>
                  </a:cubicBezTo>
                  <a:lnTo>
                    <a:pt x="141496" y="848960"/>
                  </a:lnTo>
                  <a:cubicBezTo>
                    <a:pt x="63350" y="848960"/>
                    <a:pt x="0" y="785610"/>
                    <a:pt x="0" y="707464"/>
                  </a:cubicBezTo>
                  <a:lnTo>
                    <a:pt x="0" y="141496"/>
                  </a:lnTo>
                  <a:close/>
                </a:path>
              </a:pathLst>
            </a:custGeom>
            <a:solidFill>
              <a:schemeClr val="bg1">
                <a:lumMod val="85000"/>
              </a:schemeClr>
            </a:solidFill>
          </p:spPr>
          <p:style>
            <a:lnRef idx="0">
              <a:schemeClr val="lt1">
                <a:hueOff val="0"/>
                <a:satOff val="0"/>
                <a:lumOff val="0"/>
                <a:alphaOff val="0"/>
              </a:schemeClr>
            </a:lnRef>
            <a:fillRef idx="3">
              <a:schemeClr val="accent5">
                <a:hueOff val="-9175209"/>
                <a:satOff val="63057"/>
                <a:lumOff val="-6177"/>
                <a:alphaOff val="0"/>
              </a:schemeClr>
            </a:fillRef>
            <a:effectRef idx="2">
              <a:schemeClr val="accent5">
                <a:hueOff val="-9175209"/>
                <a:satOff val="63057"/>
                <a:lumOff val="-6177"/>
                <a:alphaOff val="0"/>
              </a:schemeClr>
            </a:effectRef>
            <a:fontRef idx="minor">
              <a:schemeClr val="lt1"/>
            </a:fontRef>
          </p:style>
          <p:txBody>
            <a:bodyPr spcFirstLastPara="0" vert="horz" wrap="square" lIns="106213" tIns="73828" rIns="106213" bIns="73828" numCol="1" spcCol="1270" anchor="ctr" anchorCtr="0">
              <a:noAutofit/>
            </a:bodyPr>
            <a:lstStyle/>
            <a:p>
              <a:pPr lvl="0" algn="ctr" defTabSz="755650">
                <a:lnSpc>
                  <a:spcPct val="90000"/>
                </a:lnSpc>
                <a:spcBef>
                  <a:spcPct val="0"/>
                </a:spcBef>
                <a:spcAft>
                  <a:spcPct val="35000"/>
                </a:spcAft>
              </a:pPr>
              <a:r>
                <a:rPr lang="en-GB" sz="1700" dirty="0" smtClean="0"/>
                <a:t>Building relations of trust and understanding</a:t>
              </a:r>
              <a:endParaRPr lang="en-GB" sz="1700" kern="1200" dirty="0"/>
            </a:p>
          </p:txBody>
        </p:sp>
        <p:sp>
          <p:nvSpPr>
            <p:cNvPr id="15" name="Freeform 14"/>
            <p:cNvSpPr/>
            <p:nvPr/>
          </p:nvSpPr>
          <p:spPr>
            <a:xfrm>
              <a:off x="796762" y="5458791"/>
              <a:ext cx="3110745" cy="848960"/>
            </a:xfrm>
            <a:custGeom>
              <a:avLst/>
              <a:gdLst>
                <a:gd name="connsiteX0" fmla="*/ 0 w 3110745"/>
                <a:gd name="connsiteY0" fmla="*/ 141496 h 848960"/>
                <a:gd name="connsiteX1" fmla="*/ 141496 w 3110745"/>
                <a:gd name="connsiteY1" fmla="*/ 0 h 848960"/>
                <a:gd name="connsiteX2" fmla="*/ 2969249 w 3110745"/>
                <a:gd name="connsiteY2" fmla="*/ 0 h 848960"/>
                <a:gd name="connsiteX3" fmla="*/ 3110745 w 3110745"/>
                <a:gd name="connsiteY3" fmla="*/ 141496 h 848960"/>
                <a:gd name="connsiteX4" fmla="*/ 3110745 w 3110745"/>
                <a:gd name="connsiteY4" fmla="*/ 707464 h 848960"/>
                <a:gd name="connsiteX5" fmla="*/ 2969249 w 3110745"/>
                <a:gd name="connsiteY5" fmla="*/ 848960 h 848960"/>
                <a:gd name="connsiteX6" fmla="*/ 141496 w 3110745"/>
                <a:gd name="connsiteY6" fmla="*/ 848960 h 848960"/>
                <a:gd name="connsiteX7" fmla="*/ 0 w 3110745"/>
                <a:gd name="connsiteY7" fmla="*/ 707464 h 848960"/>
                <a:gd name="connsiteX8" fmla="*/ 0 w 3110745"/>
                <a:gd name="connsiteY8" fmla="*/ 141496 h 84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0745" h="848960">
                  <a:moveTo>
                    <a:pt x="0" y="141496"/>
                  </a:moveTo>
                  <a:cubicBezTo>
                    <a:pt x="0" y="63350"/>
                    <a:pt x="63350" y="0"/>
                    <a:pt x="141496" y="0"/>
                  </a:cubicBezTo>
                  <a:lnTo>
                    <a:pt x="2969249" y="0"/>
                  </a:lnTo>
                  <a:cubicBezTo>
                    <a:pt x="3047395" y="0"/>
                    <a:pt x="3110745" y="63350"/>
                    <a:pt x="3110745" y="141496"/>
                  </a:cubicBezTo>
                  <a:lnTo>
                    <a:pt x="3110745" y="707464"/>
                  </a:lnTo>
                  <a:cubicBezTo>
                    <a:pt x="3110745" y="785610"/>
                    <a:pt x="3047395" y="848960"/>
                    <a:pt x="2969249" y="848960"/>
                  </a:cubicBezTo>
                  <a:lnTo>
                    <a:pt x="141496" y="848960"/>
                  </a:lnTo>
                  <a:cubicBezTo>
                    <a:pt x="63350" y="848960"/>
                    <a:pt x="0" y="785610"/>
                    <a:pt x="0" y="707464"/>
                  </a:cubicBezTo>
                  <a:lnTo>
                    <a:pt x="0" y="141496"/>
                  </a:lnTo>
                  <a:close/>
                </a:path>
              </a:pathLst>
            </a:custGeom>
            <a:solidFill>
              <a:schemeClr val="bg2"/>
            </a:solidFill>
          </p:spPr>
          <p:style>
            <a:lnRef idx="0">
              <a:schemeClr val="lt1">
                <a:hueOff val="0"/>
                <a:satOff val="0"/>
                <a:lumOff val="0"/>
                <a:alphaOff val="0"/>
              </a:schemeClr>
            </a:lnRef>
            <a:fillRef idx="3">
              <a:schemeClr val="accent5">
                <a:hueOff val="-12233612"/>
                <a:satOff val="84076"/>
                <a:lumOff val="-8236"/>
                <a:alphaOff val="0"/>
              </a:schemeClr>
            </a:fillRef>
            <a:effectRef idx="2">
              <a:schemeClr val="accent5">
                <a:hueOff val="-12233612"/>
                <a:satOff val="84076"/>
                <a:lumOff val="-8236"/>
                <a:alphaOff val="0"/>
              </a:schemeClr>
            </a:effectRef>
            <a:fontRef idx="minor">
              <a:schemeClr val="lt1"/>
            </a:fontRef>
          </p:style>
          <p:txBody>
            <a:bodyPr spcFirstLastPara="0" vert="horz" wrap="square" lIns="106213" tIns="73828" rIns="106213" bIns="73828" numCol="1" spcCol="1270" anchor="ctr" anchorCtr="0">
              <a:noAutofit/>
            </a:bodyPr>
            <a:lstStyle/>
            <a:p>
              <a:pPr lvl="0" algn="ctr" defTabSz="755650">
                <a:lnSpc>
                  <a:spcPct val="90000"/>
                </a:lnSpc>
                <a:spcAft>
                  <a:spcPct val="35000"/>
                </a:spcAft>
              </a:pPr>
              <a:r>
                <a:rPr lang="en-GB" sz="1700" dirty="0"/>
                <a:t>Communicating innovatively and </a:t>
              </a:r>
              <a:r>
                <a:rPr lang="en-GB" sz="1700" dirty="0" smtClean="0"/>
                <a:t>inspiring</a:t>
              </a:r>
              <a:endParaRPr lang="en-GB" sz="1700" dirty="0"/>
            </a:p>
          </p:txBody>
        </p:sp>
      </p:grpSp>
      <p:sp>
        <p:nvSpPr>
          <p:cNvPr id="2" name="Title 1"/>
          <p:cNvSpPr>
            <a:spLocks noGrp="1"/>
          </p:cNvSpPr>
          <p:nvPr>
            <p:ph type="title"/>
          </p:nvPr>
        </p:nvSpPr>
        <p:spPr>
          <a:xfrm>
            <a:off x="457200" y="533400"/>
            <a:ext cx="8229600" cy="663352"/>
          </a:xfrm>
        </p:spPr>
        <p:txBody>
          <a:bodyPr>
            <a:noAutofit/>
          </a:bodyPr>
          <a:lstStyle/>
          <a:p>
            <a:pPr algn="ctr"/>
            <a:r>
              <a:rPr lang="en-GB" sz="2800" b="1" dirty="0"/>
              <a:t>Strategic objective </a:t>
            </a:r>
            <a:r>
              <a:rPr lang="en-GB" sz="2800" b="1" dirty="0" smtClean="0"/>
              <a:t>2: </a:t>
            </a:r>
            <a:r>
              <a:rPr lang="en-GB" sz="2400" dirty="0"/>
              <a:t>where do we want to be in 2021?</a:t>
            </a:r>
            <a:endParaRPr lang="en-GB" sz="2400" b="1" dirty="0"/>
          </a:p>
        </p:txBody>
      </p:sp>
      <p:sp>
        <p:nvSpPr>
          <p:cNvPr id="17" name="TextBox 16"/>
          <p:cNvSpPr txBox="1"/>
          <p:nvPr/>
        </p:nvSpPr>
        <p:spPr>
          <a:xfrm>
            <a:off x="4211249" y="1412776"/>
            <a:ext cx="4176464" cy="3804118"/>
          </a:xfrm>
          <a:prstGeom prst="rect">
            <a:avLst/>
          </a:prstGeom>
          <a:noFill/>
        </p:spPr>
        <p:txBody>
          <a:bodyPr wrap="square" rtlCol="0">
            <a:spAutoFit/>
          </a:bodyPr>
          <a:lstStyle/>
          <a:p>
            <a:pPr marL="0" lvl="1" defTabSz="889000">
              <a:lnSpc>
                <a:spcPct val="90000"/>
              </a:lnSpc>
              <a:spcAft>
                <a:spcPct val="15000"/>
              </a:spcAft>
            </a:pPr>
            <a:r>
              <a:rPr lang="en-GB" sz="2400" i="1" dirty="0"/>
              <a:t>The WCC has a strong and effective public voice in promoting justice and building peace through accompaniment of member churches and ecumenical partners and doing advocacy on behalf of and with them at international and national levels.</a:t>
            </a:r>
            <a:endParaRPr lang="en-GB" sz="2400" dirty="0"/>
          </a:p>
          <a:p>
            <a:pPr marL="0" lvl="1" defTabSz="889000">
              <a:lnSpc>
                <a:spcPct val="90000"/>
              </a:lnSpc>
              <a:spcAft>
                <a:spcPct val="15000"/>
              </a:spcAft>
            </a:pPr>
            <a:endParaRPr lang="en-GB" sz="2400" dirty="0"/>
          </a:p>
        </p:txBody>
      </p:sp>
    </p:spTree>
    <p:extLst>
      <p:ext uri="{BB962C8B-B14F-4D97-AF65-F5344CB8AC3E}">
        <p14:creationId xmlns:p14="http://schemas.microsoft.com/office/powerpoint/2010/main" xmlns="" val="34680078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96762" y="1412776"/>
            <a:ext cx="3110745" cy="4584387"/>
            <a:chOff x="796762" y="1723364"/>
            <a:chExt cx="3110745" cy="4584387"/>
          </a:xfrm>
        </p:grpSpPr>
        <p:sp>
          <p:nvSpPr>
            <p:cNvPr id="6" name="Freeform 5"/>
            <p:cNvSpPr/>
            <p:nvPr/>
          </p:nvSpPr>
          <p:spPr>
            <a:xfrm>
              <a:off x="796762" y="1723364"/>
              <a:ext cx="3110745" cy="848960"/>
            </a:xfrm>
            <a:custGeom>
              <a:avLst/>
              <a:gdLst>
                <a:gd name="connsiteX0" fmla="*/ 0 w 3110745"/>
                <a:gd name="connsiteY0" fmla="*/ 141496 h 848960"/>
                <a:gd name="connsiteX1" fmla="*/ 141496 w 3110745"/>
                <a:gd name="connsiteY1" fmla="*/ 0 h 848960"/>
                <a:gd name="connsiteX2" fmla="*/ 2969249 w 3110745"/>
                <a:gd name="connsiteY2" fmla="*/ 0 h 848960"/>
                <a:gd name="connsiteX3" fmla="*/ 3110745 w 3110745"/>
                <a:gd name="connsiteY3" fmla="*/ 141496 h 848960"/>
                <a:gd name="connsiteX4" fmla="*/ 3110745 w 3110745"/>
                <a:gd name="connsiteY4" fmla="*/ 707464 h 848960"/>
                <a:gd name="connsiteX5" fmla="*/ 2969249 w 3110745"/>
                <a:gd name="connsiteY5" fmla="*/ 848960 h 848960"/>
                <a:gd name="connsiteX6" fmla="*/ 141496 w 3110745"/>
                <a:gd name="connsiteY6" fmla="*/ 848960 h 848960"/>
                <a:gd name="connsiteX7" fmla="*/ 0 w 3110745"/>
                <a:gd name="connsiteY7" fmla="*/ 707464 h 848960"/>
                <a:gd name="connsiteX8" fmla="*/ 0 w 3110745"/>
                <a:gd name="connsiteY8" fmla="*/ 141496 h 84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0745" h="848960">
                  <a:moveTo>
                    <a:pt x="0" y="141496"/>
                  </a:moveTo>
                  <a:cubicBezTo>
                    <a:pt x="0" y="63350"/>
                    <a:pt x="63350" y="0"/>
                    <a:pt x="141496" y="0"/>
                  </a:cubicBezTo>
                  <a:lnTo>
                    <a:pt x="2969249" y="0"/>
                  </a:lnTo>
                  <a:cubicBezTo>
                    <a:pt x="3047395" y="0"/>
                    <a:pt x="3110745" y="63350"/>
                    <a:pt x="3110745" y="141496"/>
                  </a:cubicBezTo>
                  <a:lnTo>
                    <a:pt x="3110745" y="707464"/>
                  </a:lnTo>
                  <a:cubicBezTo>
                    <a:pt x="3110745" y="785610"/>
                    <a:pt x="3047395" y="848960"/>
                    <a:pt x="2969249" y="848960"/>
                  </a:cubicBezTo>
                  <a:lnTo>
                    <a:pt x="141496" y="848960"/>
                  </a:lnTo>
                  <a:cubicBezTo>
                    <a:pt x="63350" y="848960"/>
                    <a:pt x="0" y="785610"/>
                    <a:pt x="0" y="707464"/>
                  </a:cubicBezTo>
                  <a:lnTo>
                    <a:pt x="0" y="141496"/>
                  </a:lnTo>
                  <a:close/>
                </a:path>
              </a:pathLst>
            </a:custGeom>
            <a:solidFill>
              <a:srgbClr val="DDDDDD"/>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06213" tIns="73828" rIns="106213" bIns="73828" numCol="1" spcCol="1270" anchor="ctr" anchorCtr="0">
              <a:noAutofit/>
            </a:bodyPr>
            <a:lstStyle/>
            <a:p>
              <a:pPr lvl="0" algn="ctr" defTabSz="755650">
                <a:lnSpc>
                  <a:spcPct val="90000"/>
                </a:lnSpc>
                <a:spcBef>
                  <a:spcPct val="0"/>
                </a:spcBef>
                <a:spcAft>
                  <a:spcPct val="35000"/>
                </a:spcAft>
              </a:pPr>
              <a:r>
                <a:rPr lang="en-GB" sz="1700" kern="1200" dirty="0" smtClean="0"/>
                <a:t>Strengthening the fellowship</a:t>
              </a:r>
              <a:endParaRPr lang="en-GB" sz="1700" kern="1200" dirty="0"/>
            </a:p>
          </p:txBody>
        </p:sp>
        <p:sp>
          <p:nvSpPr>
            <p:cNvPr id="8" name="Freeform 7"/>
            <p:cNvSpPr/>
            <p:nvPr/>
          </p:nvSpPr>
          <p:spPr>
            <a:xfrm>
              <a:off x="796762" y="2657220"/>
              <a:ext cx="3110745" cy="848960"/>
            </a:xfrm>
            <a:custGeom>
              <a:avLst/>
              <a:gdLst>
                <a:gd name="connsiteX0" fmla="*/ 0 w 3110745"/>
                <a:gd name="connsiteY0" fmla="*/ 141496 h 848960"/>
                <a:gd name="connsiteX1" fmla="*/ 141496 w 3110745"/>
                <a:gd name="connsiteY1" fmla="*/ 0 h 848960"/>
                <a:gd name="connsiteX2" fmla="*/ 2969249 w 3110745"/>
                <a:gd name="connsiteY2" fmla="*/ 0 h 848960"/>
                <a:gd name="connsiteX3" fmla="*/ 3110745 w 3110745"/>
                <a:gd name="connsiteY3" fmla="*/ 141496 h 848960"/>
                <a:gd name="connsiteX4" fmla="*/ 3110745 w 3110745"/>
                <a:gd name="connsiteY4" fmla="*/ 707464 h 848960"/>
                <a:gd name="connsiteX5" fmla="*/ 2969249 w 3110745"/>
                <a:gd name="connsiteY5" fmla="*/ 848960 h 848960"/>
                <a:gd name="connsiteX6" fmla="*/ 141496 w 3110745"/>
                <a:gd name="connsiteY6" fmla="*/ 848960 h 848960"/>
                <a:gd name="connsiteX7" fmla="*/ 0 w 3110745"/>
                <a:gd name="connsiteY7" fmla="*/ 707464 h 848960"/>
                <a:gd name="connsiteX8" fmla="*/ 0 w 3110745"/>
                <a:gd name="connsiteY8" fmla="*/ 141496 h 84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0745" h="848960">
                  <a:moveTo>
                    <a:pt x="0" y="141496"/>
                  </a:moveTo>
                  <a:cubicBezTo>
                    <a:pt x="0" y="63350"/>
                    <a:pt x="63350" y="0"/>
                    <a:pt x="141496" y="0"/>
                  </a:cubicBezTo>
                  <a:lnTo>
                    <a:pt x="2969249" y="0"/>
                  </a:lnTo>
                  <a:cubicBezTo>
                    <a:pt x="3047395" y="0"/>
                    <a:pt x="3110745" y="63350"/>
                    <a:pt x="3110745" y="141496"/>
                  </a:cubicBezTo>
                  <a:lnTo>
                    <a:pt x="3110745" y="707464"/>
                  </a:lnTo>
                  <a:cubicBezTo>
                    <a:pt x="3110745" y="785610"/>
                    <a:pt x="3047395" y="848960"/>
                    <a:pt x="2969249" y="848960"/>
                  </a:cubicBezTo>
                  <a:lnTo>
                    <a:pt x="141496" y="848960"/>
                  </a:lnTo>
                  <a:cubicBezTo>
                    <a:pt x="63350" y="848960"/>
                    <a:pt x="0" y="785610"/>
                    <a:pt x="0" y="707464"/>
                  </a:cubicBezTo>
                  <a:lnTo>
                    <a:pt x="0" y="141496"/>
                  </a:lnTo>
                  <a:close/>
                </a:path>
              </a:pathLst>
            </a:custGeom>
            <a:solidFill>
              <a:schemeClr val="bg1">
                <a:lumMod val="85000"/>
              </a:schemeClr>
            </a:solidFill>
          </p:spPr>
          <p:style>
            <a:lnRef idx="0">
              <a:schemeClr val="lt1">
                <a:hueOff val="0"/>
                <a:satOff val="0"/>
                <a:lumOff val="0"/>
                <a:alphaOff val="0"/>
              </a:schemeClr>
            </a:lnRef>
            <a:fillRef idx="3">
              <a:schemeClr val="accent5">
                <a:hueOff val="-3058403"/>
                <a:satOff val="21019"/>
                <a:lumOff val="-2059"/>
                <a:alphaOff val="0"/>
              </a:schemeClr>
            </a:fillRef>
            <a:effectRef idx="2">
              <a:schemeClr val="accent5">
                <a:hueOff val="-3058403"/>
                <a:satOff val="21019"/>
                <a:lumOff val="-2059"/>
                <a:alphaOff val="0"/>
              </a:schemeClr>
            </a:effectRef>
            <a:fontRef idx="minor">
              <a:schemeClr val="lt1"/>
            </a:fontRef>
          </p:style>
          <p:txBody>
            <a:bodyPr spcFirstLastPara="0" vert="horz" wrap="square" lIns="106213" tIns="73828" rIns="106213" bIns="73828" numCol="1" spcCol="1270" anchor="ctr" anchorCtr="0">
              <a:noAutofit/>
            </a:bodyPr>
            <a:lstStyle/>
            <a:p>
              <a:pPr lvl="0" algn="ctr" defTabSz="755650">
                <a:lnSpc>
                  <a:spcPct val="90000"/>
                </a:lnSpc>
                <a:spcAft>
                  <a:spcPct val="35000"/>
                </a:spcAft>
              </a:pPr>
              <a:r>
                <a:rPr lang="en-GB" sz="1700" dirty="0" smtClean="0"/>
                <a:t>Witnessing together</a:t>
              </a:r>
              <a:endParaRPr lang="en-GB" sz="1700" dirty="0"/>
            </a:p>
          </p:txBody>
        </p:sp>
        <p:sp>
          <p:nvSpPr>
            <p:cNvPr id="11" name="Freeform 10"/>
            <p:cNvSpPr/>
            <p:nvPr/>
          </p:nvSpPr>
          <p:spPr>
            <a:xfrm>
              <a:off x="796762" y="3591077"/>
              <a:ext cx="3110745" cy="848960"/>
            </a:xfrm>
            <a:custGeom>
              <a:avLst/>
              <a:gdLst>
                <a:gd name="connsiteX0" fmla="*/ 0 w 3110745"/>
                <a:gd name="connsiteY0" fmla="*/ 141496 h 848960"/>
                <a:gd name="connsiteX1" fmla="*/ 141496 w 3110745"/>
                <a:gd name="connsiteY1" fmla="*/ 0 h 848960"/>
                <a:gd name="connsiteX2" fmla="*/ 2969249 w 3110745"/>
                <a:gd name="connsiteY2" fmla="*/ 0 h 848960"/>
                <a:gd name="connsiteX3" fmla="*/ 3110745 w 3110745"/>
                <a:gd name="connsiteY3" fmla="*/ 141496 h 848960"/>
                <a:gd name="connsiteX4" fmla="*/ 3110745 w 3110745"/>
                <a:gd name="connsiteY4" fmla="*/ 707464 h 848960"/>
                <a:gd name="connsiteX5" fmla="*/ 2969249 w 3110745"/>
                <a:gd name="connsiteY5" fmla="*/ 848960 h 848960"/>
                <a:gd name="connsiteX6" fmla="*/ 141496 w 3110745"/>
                <a:gd name="connsiteY6" fmla="*/ 848960 h 848960"/>
                <a:gd name="connsiteX7" fmla="*/ 0 w 3110745"/>
                <a:gd name="connsiteY7" fmla="*/ 707464 h 848960"/>
                <a:gd name="connsiteX8" fmla="*/ 0 w 3110745"/>
                <a:gd name="connsiteY8" fmla="*/ 141496 h 84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0745" h="848960">
                  <a:moveTo>
                    <a:pt x="0" y="141496"/>
                  </a:moveTo>
                  <a:cubicBezTo>
                    <a:pt x="0" y="63350"/>
                    <a:pt x="63350" y="0"/>
                    <a:pt x="141496" y="0"/>
                  </a:cubicBezTo>
                  <a:lnTo>
                    <a:pt x="2969249" y="0"/>
                  </a:lnTo>
                  <a:cubicBezTo>
                    <a:pt x="3047395" y="0"/>
                    <a:pt x="3110745" y="63350"/>
                    <a:pt x="3110745" y="141496"/>
                  </a:cubicBezTo>
                  <a:lnTo>
                    <a:pt x="3110745" y="707464"/>
                  </a:lnTo>
                  <a:cubicBezTo>
                    <a:pt x="3110745" y="785610"/>
                    <a:pt x="3047395" y="848960"/>
                    <a:pt x="2969249" y="848960"/>
                  </a:cubicBezTo>
                  <a:lnTo>
                    <a:pt x="141496" y="848960"/>
                  </a:lnTo>
                  <a:cubicBezTo>
                    <a:pt x="63350" y="848960"/>
                    <a:pt x="0" y="785610"/>
                    <a:pt x="0" y="707464"/>
                  </a:cubicBezTo>
                  <a:lnTo>
                    <a:pt x="0" y="141496"/>
                  </a:lnTo>
                  <a:close/>
                </a:path>
              </a:pathLst>
            </a:custGeom>
            <a:solidFill>
              <a:srgbClr val="0070C0"/>
            </a:solidFill>
          </p:spPr>
          <p:style>
            <a:lnRef idx="0">
              <a:schemeClr val="lt1">
                <a:hueOff val="0"/>
                <a:satOff val="0"/>
                <a:lumOff val="0"/>
                <a:alphaOff val="0"/>
              </a:schemeClr>
            </a:lnRef>
            <a:fillRef idx="3">
              <a:schemeClr val="accent5">
                <a:hueOff val="-6116806"/>
                <a:satOff val="42038"/>
                <a:lumOff val="-4118"/>
                <a:alphaOff val="0"/>
              </a:schemeClr>
            </a:fillRef>
            <a:effectRef idx="2">
              <a:schemeClr val="accent5">
                <a:hueOff val="-6116806"/>
                <a:satOff val="42038"/>
                <a:lumOff val="-4118"/>
                <a:alphaOff val="0"/>
              </a:schemeClr>
            </a:effectRef>
            <a:fontRef idx="minor">
              <a:schemeClr val="lt1"/>
            </a:fontRef>
          </p:style>
          <p:txBody>
            <a:bodyPr spcFirstLastPara="0" vert="horz" wrap="square" lIns="106213" tIns="73828" rIns="106213" bIns="73828" numCol="1" spcCol="1270" anchor="ctr" anchorCtr="0">
              <a:noAutofit/>
            </a:bodyPr>
            <a:lstStyle/>
            <a:p>
              <a:pPr lvl="0" algn="ctr" defTabSz="755650">
                <a:lnSpc>
                  <a:spcPct val="90000"/>
                </a:lnSpc>
                <a:spcBef>
                  <a:spcPct val="0"/>
                </a:spcBef>
                <a:spcAft>
                  <a:spcPct val="35000"/>
                </a:spcAft>
              </a:pPr>
              <a:r>
                <a:rPr lang="en-GB" sz="1700" kern="1200" dirty="0" smtClean="0"/>
                <a:t>Encouraging spirituality, reflection and formation</a:t>
              </a:r>
              <a:endParaRPr lang="en-GB" sz="1700" kern="1200" dirty="0"/>
            </a:p>
          </p:txBody>
        </p:sp>
        <p:sp>
          <p:nvSpPr>
            <p:cNvPr id="13" name="Freeform 12"/>
            <p:cNvSpPr/>
            <p:nvPr/>
          </p:nvSpPr>
          <p:spPr>
            <a:xfrm>
              <a:off x="796762" y="4524934"/>
              <a:ext cx="3110745" cy="848960"/>
            </a:xfrm>
            <a:custGeom>
              <a:avLst/>
              <a:gdLst>
                <a:gd name="connsiteX0" fmla="*/ 0 w 3110745"/>
                <a:gd name="connsiteY0" fmla="*/ 141496 h 848960"/>
                <a:gd name="connsiteX1" fmla="*/ 141496 w 3110745"/>
                <a:gd name="connsiteY1" fmla="*/ 0 h 848960"/>
                <a:gd name="connsiteX2" fmla="*/ 2969249 w 3110745"/>
                <a:gd name="connsiteY2" fmla="*/ 0 h 848960"/>
                <a:gd name="connsiteX3" fmla="*/ 3110745 w 3110745"/>
                <a:gd name="connsiteY3" fmla="*/ 141496 h 848960"/>
                <a:gd name="connsiteX4" fmla="*/ 3110745 w 3110745"/>
                <a:gd name="connsiteY4" fmla="*/ 707464 h 848960"/>
                <a:gd name="connsiteX5" fmla="*/ 2969249 w 3110745"/>
                <a:gd name="connsiteY5" fmla="*/ 848960 h 848960"/>
                <a:gd name="connsiteX6" fmla="*/ 141496 w 3110745"/>
                <a:gd name="connsiteY6" fmla="*/ 848960 h 848960"/>
                <a:gd name="connsiteX7" fmla="*/ 0 w 3110745"/>
                <a:gd name="connsiteY7" fmla="*/ 707464 h 848960"/>
                <a:gd name="connsiteX8" fmla="*/ 0 w 3110745"/>
                <a:gd name="connsiteY8" fmla="*/ 141496 h 84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0745" h="848960">
                  <a:moveTo>
                    <a:pt x="0" y="141496"/>
                  </a:moveTo>
                  <a:cubicBezTo>
                    <a:pt x="0" y="63350"/>
                    <a:pt x="63350" y="0"/>
                    <a:pt x="141496" y="0"/>
                  </a:cubicBezTo>
                  <a:lnTo>
                    <a:pt x="2969249" y="0"/>
                  </a:lnTo>
                  <a:cubicBezTo>
                    <a:pt x="3047395" y="0"/>
                    <a:pt x="3110745" y="63350"/>
                    <a:pt x="3110745" y="141496"/>
                  </a:cubicBezTo>
                  <a:lnTo>
                    <a:pt x="3110745" y="707464"/>
                  </a:lnTo>
                  <a:cubicBezTo>
                    <a:pt x="3110745" y="785610"/>
                    <a:pt x="3047395" y="848960"/>
                    <a:pt x="2969249" y="848960"/>
                  </a:cubicBezTo>
                  <a:lnTo>
                    <a:pt x="141496" y="848960"/>
                  </a:lnTo>
                  <a:cubicBezTo>
                    <a:pt x="63350" y="848960"/>
                    <a:pt x="0" y="785610"/>
                    <a:pt x="0" y="707464"/>
                  </a:cubicBezTo>
                  <a:lnTo>
                    <a:pt x="0" y="141496"/>
                  </a:lnTo>
                  <a:close/>
                </a:path>
              </a:pathLst>
            </a:custGeom>
            <a:solidFill>
              <a:schemeClr val="bg1">
                <a:lumMod val="85000"/>
              </a:schemeClr>
            </a:solidFill>
          </p:spPr>
          <p:style>
            <a:lnRef idx="0">
              <a:schemeClr val="lt1">
                <a:hueOff val="0"/>
                <a:satOff val="0"/>
                <a:lumOff val="0"/>
                <a:alphaOff val="0"/>
              </a:schemeClr>
            </a:lnRef>
            <a:fillRef idx="3">
              <a:schemeClr val="accent5">
                <a:hueOff val="-9175209"/>
                <a:satOff val="63057"/>
                <a:lumOff val="-6177"/>
                <a:alphaOff val="0"/>
              </a:schemeClr>
            </a:fillRef>
            <a:effectRef idx="2">
              <a:schemeClr val="accent5">
                <a:hueOff val="-9175209"/>
                <a:satOff val="63057"/>
                <a:lumOff val="-6177"/>
                <a:alphaOff val="0"/>
              </a:schemeClr>
            </a:effectRef>
            <a:fontRef idx="minor">
              <a:schemeClr val="lt1"/>
            </a:fontRef>
          </p:style>
          <p:txBody>
            <a:bodyPr spcFirstLastPara="0" vert="horz" wrap="square" lIns="106213" tIns="73828" rIns="106213" bIns="73828" numCol="1" spcCol="1270" anchor="ctr" anchorCtr="0">
              <a:noAutofit/>
            </a:bodyPr>
            <a:lstStyle/>
            <a:p>
              <a:pPr lvl="0" algn="ctr" defTabSz="755650">
                <a:lnSpc>
                  <a:spcPct val="90000"/>
                </a:lnSpc>
                <a:spcBef>
                  <a:spcPct val="0"/>
                </a:spcBef>
                <a:spcAft>
                  <a:spcPct val="35000"/>
                </a:spcAft>
              </a:pPr>
              <a:r>
                <a:rPr lang="en-GB" sz="1700" dirty="0" smtClean="0"/>
                <a:t>Building relations of trust and understanding</a:t>
              </a:r>
              <a:endParaRPr lang="en-GB" sz="1700" kern="1200" dirty="0"/>
            </a:p>
          </p:txBody>
        </p:sp>
        <p:sp>
          <p:nvSpPr>
            <p:cNvPr id="15" name="Freeform 14"/>
            <p:cNvSpPr/>
            <p:nvPr/>
          </p:nvSpPr>
          <p:spPr>
            <a:xfrm>
              <a:off x="796762" y="5458791"/>
              <a:ext cx="3110745" cy="848960"/>
            </a:xfrm>
            <a:custGeom>
              <a:avLst/>
              <a:gdLst>
                <a:gd name="connsiteX0" fmla="*/ 0 w 3110745"/>
                <a:gd name="connsiteY0" fmla="*/ 141496 h 848960"/>
                <a:gd name="connsiteX1" fmla="*/ 141496 w 3110745"/>
                <a:gd name="connsiteY1" fmla="*/ 0 h 848960"/>
                <a:gd name="connsiteX2" fmla="*/ 2969249 w 3110745"/>
                <a:gd name="connsiteY2" fmla="*/ 0 h 848960"/>
                <a:gd name="connsiteX3" fmla="*/ 3110745 w 3110745"/>
                <a:gd name="connsiteY3" fmla="*/ 141496 h 848960"/>
                <a:gd name="connsiteX4" fmla="*/ 3110745 w 3110745"/>
                <a:gd name="connsiteY4" fmla="*/ 707464 h 848960"/>
                <a:gd name="connsiteX5" fmla="*/ 2969249 w 3110745"/>
                <a:gd name="connsiteY5" fmla="*/ 848960 h 848960"/>
                <a:gd name="connsiteX6" fmla="*/ 141496 w 3110745"/>
                <a:gd name="connsiteY6" fmla="*/ 848960 h 848960"/>
                <a:gd name="connsiteX7" fmla="*/ 0 w 3110745"/>
                <a:gd name="connsiteY7" fmla="*/ 707464 h 848960"/>
                <a:gd name="connsiteX8" fmla="*/ 0 w 3110745"/>
                <a:gd name="connsiteY8" fmla="*/ 141496 h 84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0745" h="848960">
                  <a:moveTo>
                    <a:pt x="0" y="141496"/>
                  </a:moveTo>
                  <a:cubicBezTo>
                    <a:pt x="0" y="63350"/>
                    <a:pt x="63350" y="0"/>
                    <a:pt x="141496" y="0"/>
                  </a:cubicBezTo>
                  <a:lnTo>
                    <a:pt x="2969249" y="0"/>
                  </a:lnTo>
                  <a:cubicBezTo>
                    <a:pt x="3047395" y="0"/>
                    <a:pt x="3110745" y="63350"/>
                    <a:pt x="3110745" y="141496"/>
                  </a:cubicBezTo>
                  <a:lnTo>
                    <a:pt x="3110745" y="707464"/>
                  </a:lnTo>
                  <a:cubicBezTo>
                    <a:pt x="3110745" y="785610"/>
                    <a:pt x="3047395" y="848960"/>
                    <a:pt x="2969249" y="848960"/>
                  </a:cubicBezTo>
                  <a:lnTo>
                    <a:pt x="141496" y="848960"/>
                  </a:lnTo>
                  <a:cubicBezTo>
                    <a:pt x="63350" y="848960"/>
                    <a:pt x="0" y="785610"/>
                    <a:pt x="0" y="707464"/>
                  </a:cubicBezTo>
                  <a:lnTo>
                    <a:pt x="0" y="141496"/>
                  </a:lnTo>
                  <a:close/>
                </a:path>
              </a:pathLst>
            </a:custGeom>
            <a:solidFill>
              <a:schemeClr val="bg2"/>
            </a:solidFill>
          </p:spPr>
          <p:style>
            <a:lnRef idx="0">
              <a:schemeClr val="lt1">
                <a:hueOff val="0"/>
                <a:satOff val="0"/>
                <a:lumOff val="0"/>
                <a:alphaOff val="0"/>
              </a:schemeClr>
            </a:lnRef>
            <a:fillRef idx="3">
              <a:schemeClr val="accent5">
                <a:hueOff val="-12233612"/>
                <a:satOff val="84076"/>
                <a:lumOff val="-8236"/>
                <a:alphaOff val="0"/>
              </a:schemeClr>
            </a:fillRef>
            <a:effectRef idx="2">
              <a:schemeClr val="accent5">
                <a:hueOff val="-12233612"/>
                <a:satOff val="84076"/>
                <a:lumOff val="-8236"/>
                <a:alphaOff val="0"/>
              </a:schemeClr>
            </a:effectRef>
            <a:fontRef idx="minor">
              <a:schemeClr val="lt1"/>
            </a:fontRef>
          </p:style>
          <p:txBody>
            <a:bodyPr spcFirstLastPara="0" vert="horz" wrap="square" lIns="106213" tIns="73828" rIns="106213" bIns="73828" numCol="1" spcCol="1270" anchor="ctr" anchorCtr="0">
              <a:noAutofit/>
            </a:bodyPr>
            <a:lstStyle/>
            <a:p>
              <a:pPr lvl="0" algn="ctr" defTabSz="755650">
                <a:lnSpc>
                  <a:spcPct val="90000"/>
                </a:lnSpc>
                <a:spcAft>
                  <a:spcPct val="35000"/>
                </a:spcAft>
              </a:pPr>
              <a:r>
                <a:rPr lang="en-GB" sz="1700" dirty="0"/>
                <a:t>Communicating innovatively and </a:t>
              </a:r>
              <a:r>
                <a:rPr lang="en-GB" sz="1700" dirty="0" smtClean="0"/>
                <a:t>inspiring</a:t>
              </a:r>
              <a:endParaRPr lang="en-GB" sz="1700" dirty="0"/>
            </a:p>
          </p:txBody>
        </p:sp>
      </p:grpSp>
      <p:sp>
        <p:nvSpPr>
          <p:cNvPr id="2" name="Title 1"/>
          <p:cNvSpPr>
            <a:spLocks noGrp="1"/>
          </p:cNvSpPr>
          <p:nvPr>
            <p:ph type="title"/>
          </p:nvPr>
        </p:nvSpPr>
        <p:spPr>
          <a:xfrm>
            <a:off x="457200" y="533400"/>
            <a:ext cx="8229600" cy="663352"/>
          </a:xfrm>
        </p:spPr>
        <p:txBody>
          <a:bodyPr>
            <a:normAutofit fontScale="90000"/>
          </a:bodyPr>
          <a:lstStyle/>
          <a:p>
            <a:pPr algn="ctr"/>
            <a:r>
              <a:rPr lang="en-GB" sz="3200" b="1" dirty="0"/>
              <a:t>Strategic objective </a:t>
            </a:r>
            <a:r>
              <a:rPr lang="en-GB" sz="3200" b="1" dirty="0" smtClean="0"/>
              <a:t>3: </a:t>
            </a:r>
            <a:r>
              <a:rPr lang="en-GB" sz="2700" dirty="0"/>
              <a:t>where do we want to be in 2021?</a:t>
            </a:r>
          </a:p>
        </p:txBody>
      </p:sp>
      <p:sp>
        <p:nvSpPr>
          <p:cNvPr id="17" name="TextBox 16"/>
          <p:cNvSpPr txBox="1"/>
          <p:nvPr/>
        </p:nvSpPr>
        <p:spPr>
          <a:xfrm>
            <a:off x="4211249" y="1412776"/>
            <a:ext cx="4176464" cy="2806922"/>
          </a:xfrm>
          <a:prstGeom prst="rect">
            <a:avLst/>
          </a:prstGeom>
          <a:noFill/>
        </p:spPr>
        <p:txBody>
          <a:bodyPr wrap="square" rtlCol="0">
            <a:spAutoFit/>
          </a:bodyPr>
          <a:lstStyle/>
          <a:p>
            <a:pPr marL="0" lvl="1" defTabSz="889000">
              <a:lnSpc>
                <a:spcPct val="90000"/>
              </a:lnSpc>
              <a:spcAft>
                <a:spcPct val="15000"/>
              </a:spcAft>
            </a:pPr>
            <a:r>
              <a:rPr lang="en-GB" sz="2400" i="1" dirty="0"/>
              <a:t>The WCC, member churches and ecumenical partners have a strong spirituality of pilgrimage of justice and peace through prayer, biblical and theological reflection and ecumenical formation.</a:t>
            </a:r>
            <a:endParaRPr lang="en-GB" sz="2400" dirty="0"/>
          </a:p>
          <a:p>
            <a:pPr marL="0" lvl="1" defTabSz="889000">
              <a:lnSpc>
                <a:spcPct val="90000"/>
              </a:lnSpc>
              <a:spcAft>
                <a:spcPct val="15000"/>
              </a:spcAft>
            </a:pPr>
            <a:endParaRPr lang="en-GB" sz="2400" dirty="0"/>
          </a:p>
        </p:txBody>
      </p:sp>
    </p:spTree>
    <p:extLst>
      <p:ext uri="{BB962C8B-B14F-4D97-AF65-F5344CB8AC3E}">
        <p14:creationId xmlns:p14="http://schemas.microsoft.com/office/powerpoint/2010/main" xmlns="" val="346800785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96762" y="1412776"/>
            <a:ext cx="3110745" cy="4584387"/>
            <a:chOff x="796762" y="1723364"/>
            <a:chExt cx="3110745" cy="4584387"/>
          </a:xfrm>
        </p:grpSpPr>
        <p:sp>
          <p:nvSpPr>
            <p:cNvPr id="6" name="Freeform 5"/>
            <p:cNvSpPr/>
            <p:nvPr/>
          </p:nvSpPr>
          <p:spPr>
            <a:xfrm>
              <a:off x="796762" y="1723364"/>
              <a:ext cx="3110745" cy="848960"/>
            </a:xfrm>
            <a:custGeom>
              <a:avLst/>
              <a:gdLst>
                <a:gd name="connsiteX0" fmla="*/ 0 w 3110745"/>
                <a:gd name="connsiteY0" fmla="*/ 141496 h 848960"/>
                <a:gd name="connsiteX1" fmla="*/ 141496 w 3110745"/>
                <a:gd name="connsiteY1" fmla="*/ 0 h 848960"/>
                <a:gd name="connsiteX2" fmla="*/ 2969249 w 3110745"/>
                <a:gd name="connsiteY2" fmla="*/ 0 h 848960"/>
                <a:gd name="connsiteX3" fmla="*/ 3110745 w 3110745"/>
                <a:gd name="connsiteY3" fmla="*/ 141496 h 848960"/>
                <a:gd name="connsiteX4" fmla="*/ 3110745 w 3110745"/>
                <a:gd name="connsiteY4" fmla="*/ 707464 h 848960"/>
                <a:gd name="connsiteX5" fmla="*/ 2969249 w 3110745"/>
                <a:gd name="connsiteY5" fmla="*/ 848960 h 848960"/>
                <a:gd name="connsiteX6" fmla="*/ 141496 w 3110745"/>
                <a:gd name="connsiteY6" fmla="*/ 848960 h 848960"/>
                <a:gd name="connsiteX7" fmla="*/ 0 w 3110745"/>
                <a:gd name="connsiteY7" fmla="*/ 707464 h 848960"/>
                <a:gd name="connsiteX8" fmla="*/ 0 w 3110745"/>
                <a:gd name="connsiteY8" fmla="*/ 141496 h 84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0745" h="848960">
                  <a:moveTo>
                    <a:pt x="0" y="141496"/>
                  </a:moveTo>
                  <a:cubicBezTo>
                    <a:pt x="0" y="63350"/>
                    <a:pt x="63350" y="0"/>
                    <a:pt x="141496" y="0"/>
                  </a:cubicBezTo>
                  <a:lnTo>
                    <a:pt x="2969249" y="0"/>
                  </a:lnTo>
                  <a:cubicBezTo>
                    <a:pt x="3047395" y="0"/>
                    <a:pt x="3110745" y="63350"/>
                    <a:pt x="3110745" y="141496"/>
                  </a:cubicBezTo>
                  <a:lnTo>
                    <a:pt x="3110745" y="707464"/>
                  </a:lnTo>
                  <a:cubicBezTo>
                    <a:pt x="3110745" y="785610"/>
                    <a:pt x="3047395" y="848960"/>
                    <a:pt x="2969249" y="848960"/>
                  </a:cubicBezTo>
                  <a:lnTo>
                    <a:pt x="141496" y="848960"/>
                  </a:lnTo>
                  <a:cubicBezTo>
                    <a:pt x="63350" y="848960"/>
                    <a:pt x="0" y="785610"/>
                    <a:pt x="0" y="707464"/>
                  </a:cubicBezTo>
                  <a:lnTo>
                    <a:pt x="0" y="141496"/>
                  </a:lnTo>
                  <a:close/>
                </a:path>
              </a:pathLst>
            </a:custGeom>
            <a:solidFill>
              <a:srgbClr val="DDDDDD"/>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06213" tIns="73828" rIns="106213" bIns="73828" numCol="1" spcCol="1270" anchor="ctr" anchorCtr="0">
              <a:noAutofit/>
            </a:bodyPr>
            <a:lstStyle/>
            <a:p>
              <a:pPr lvl="0" algn="ctr" defTabSz="755650">
                <a:lnSpc>
                  <a:spcPct val="90000"/>
                </a:lnSpc>
                <a:spcBef>
                  <a:spcPct val="0"/>
                </a:spcBef>
                <a:spcAft>
                  <a:spcPct val="35000"/>
                </a:spcAft>
              </a:pPr>
              <a:r>
                <a:rPr lang="en-GB" sz="1700" kern="1200" dirty="0" smtClean="0"/>
                <a:t>Strengthening the fellowship</a:t>
              </a:r>
              <a:endParaRPr lang="en-GB" sz="1700" kern="1200" dirty="0"/>
            </a:p>
          </p:txBody>
        </p:sp>
        <p:sp>
          <p:nvSpPr>
            <p:cNvPr id="8" name="Freeform 7"/>
            <p:cNvSpPr/>
            <p:nvPr/>
          </p:nvSpPr>
          <p:spPr>
            <a:xfrm>
              <a:off x="796762" y="2657220"/>
              <a:ext cx="3110745" cy="848960"/>
            </a:xfrm>
            <a:custGeom>
              <a:avLst/>
              <a:gdLst>
                <a:gd name="connsiteX0" fmla="*/ 0 w 3110745"/>
                <a:gd name="connsiteY0" fmla="*/ 141496 h 848960"/>
                <a:gd name="connsiteX1" fmla="*/ 141496 w 3110745"/>
                <a:gd name="connsiteY1" fmla="*/ 0 h 848960"/>
                <a:gd name="connsiteX2" fmla="*/ 2969249 w 3110745"/>
                <a:gd name="connsiteY2" fmla="*/ 0 h 848960"/>
                <a:gd name="connsiteX3" fmla="*/ 3110745 w 3110745"/>
                <a:gd name="connsiteY3" fmla="*/ 141496 h 848960"/>
                <a:gd name="connsiteX4" fmla="*/ 3110745 w 3110745"/>
                <a:gd name="connsiteY4" fmla="*/ 707464 h 848960"/>
                <a:gd name="connsiteX5" fmla="*/ 2969249 w 3110745"/>
                <a:gd name="connsiteY5" fmla="*/ 848960 h 848960"/>
                <a:gd name="connsiteX6" fmla="*/ 141496 w 3110745"/>
                <a:gd name="connsiteY6" fmla="*/ 848960 h 848960"/>
                <a:gd name="connsiteX7" fmla="*/ 0 w 3110745"/>
                <a:gd name="connsiteY7" fmla="*/ 707464 h 848960"/>
                <a:gd name="connsiteX8" fmla="*/ 0 w 3110745"/>
                <a:gd name="connsiteY8" fmla="*/ 141496 h 84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0745" h="848960">
                  <a:moveTo>
                    <a:pt x="0" y="141496"/>
                  </a:moveTo>
                  <a:cubicBezTo>
                    <a:pt x="0" y="63350"/>
                    <a:pt x="63350" y="0"/>
                    <a:pt x="141496" y="0"/>
                  </a:cubicBezTo>
                  <a:lnTo>
                    <a:pt x="2969249" y="0"/>
                  </a:lnTo>
                  <a:cubicBezTo>
                    <a:pt x="3047395" y="0"/>
                    <a:pt x="3110745" y="63350"/>
                    <a:pt x="3110745" y="141496"/>
                  </a:cubicBezTo>
                  <a:lnTo>
                    <a:pt x="3110745" y="707464"/>
                  </a:lnTo>
                  <a:cubicBezTo>
                    <a:pt x="3110745" y="785610"/>
                    <a:pt x="3047395" y="848960"/>
                    <a:pt x="2969249" y="848960"/>
                  </a:cubicBezTo>
                  <a:lnTo>
                    <a:pt x="141496" y="848960"/>
                  </a:lnTo>
                  <a:cubicBezTo>
                    <a:pt x="63350" y="848960"/>
                    <a:pt x="0" y="785610"/>
                    <a:pt x="0" y="707464"/>
                  </a:cubicBezTo>
                  <a:lnTo>
                    <a:pt x="0" y="141496"/>
                  </a:lnTo>
                  <a:close/>
                </a:path>
              </a:pathLst>
            </a:custGeom>
            <a:solidFill>
              <a:schemeClr val="bg1">
                <a:lumMod val="85000"/>
              </a:schemeClr>
            </a:solidFill>
          </p:spPr>
          <p:style>
            <a:lnRef idx="0">
              <a:schemeClr val="lt1">
                <a:hueOff val="0"/>
                <a:satOff val="0"/>
                <a:lumOff val="0"/>
                <a:alphaOff val="0"/>
              </a:schemeClr>
            </a:lnRef>
            <a:fillRef idx="3">
              <a:schemeClr val="accent5">
                <a:hueOff val="-3058403"/>
                <a:satOff val="21019"/>
                <a:lumOff val="-2059"/>
                <a:alphaOff val="0"/>
              </a:schemeClr>
            </a:fillRef>
            <a:effectRef idx="2">
              <a:schemeClr val="accent5">
                <a:hueOff val="-3058403"/>
                <a:satOff val="21019"/>
                <a:lumOff val="-2059"/>
                <a:alphaOff val="0"/>
              </a:schemeClr>
            </a:effectRef>
            <a:fontRef idx="minor">
              <a:schemeClr val="lt1"/>
            </a:fontRef>
          </p:style>
          <p:txBody>
            <a:bodyPr spcFirstLastPara="0" vert="horz" wrap="square" lIns="106213" tIns="73828" rIns="106213" bIns="73828" numCol="1" spcCol="1270" anchor="ctr" anchorCtr="0">
              <a:noAutofit/>
            </a:bodyPr>
            <a:lstStyle/>
            <a:p>
              <a:pPr lvl="0" algn="ctr" defTabSz="755650">
                <a:lnSpc>
                  <a:spcPct val="90000"/>
                </a:lnSpc>
                <a:spcAft>
                  <a:spcPct val="35000"/>
                </a:spcAft>
              </a:pPr>
              <a:r>
                <a:rPr lang="en-GB" sz="1700" dirty="0" smtClean="0"/>
                <a:t>Witnessing together</a:t>
              </a:r>
              <a:endParaRPr lang="en-GB" sz="1700" dirty="0"/>
            </a:p>
          </p:txBody>
        </p:sp>
        <p:sp>
          <p:nvSpPr>
            <p:cNvPr id="11" name="Freeform 10"/>
            <p:cNvSpPr/>
            <p:nvPr/>
          </p:nvSpPr>
          <p:spPr>
            <a:xfrm>
              <a:off x="796762" y="3591077"/>
              <a:ext cx="3110745" cy="848960"/>
            </a:xfrm>
            <a:custGeom>
              <a:avLst/>
              <a:gdLst>
                <a:gd name="connsiteX0" fmla="*/ 0 w 3110745"/>
                <a:gd name="connsiteY0" fmla="*/ 141496 h 848960"/>
                <a:gd name="connsiteX1" fmla="*/ 141496 w 3110745"/>
                <a:gd name="connsiteY1" fmla="*/ 0 h 848960"/>
                <a:gd name="connsiteX2" fmla="*/ 2969249 w 3110745"/>
                <a:gd name="connsiteY2" fmla="*/ 0 h 848960"/>
                <a:gd name="connsiteX3" fmla="*/ 3110745 w 3110745"/>
                <a:gd name="connsiteY3" fmla="*/ 141496 h 848960"/>
                <a:gd name="connsiteX4" fmla="*/ 3110745 w 3110745"/>
                <a:gd name="connsiteY4" fmla="*/ 707464 h 848960"/>
                <a:gd name="connsiteX5" fmla="*/ 2969249 w 3110745"/>
                <a:gd name="connsiteY5" fmla="*/ 848960 h 848960"/>
                <a:gd name="connsiteX6" fmla="*/ 141496 w 3110745"/>
                <a:gd name="connsiteY6" fmla="*/ 848960 h 848960"/>
                <a:gd name="connsiteX7" fmla="*/ 0 w 3110745"/>
                <a:gd name="connsiteY7" fmla="*/ 707464 h 848960"/>
                <a:gd name="connsiteX8" fmla="*/ 0 w 3110745"/>
                <a:gd name="connsiteY8" fmla="*/ 141496 h 84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0745" h="848960">
                  <a:moveTo>
                    <a:pt x="0" y="141496"/>
                  </a:moveTo>
                  <a:cubicBezTo>
                    <a:pt x="0" y="63350"/>
                    <a:pt x="63350" y="0"/>
                    <a:pt x="141496" y="0"/>
                  </a:cubicBezTo>
                  <a:lnTo>
                    <a:pt x="2969249" y="0"/>
                  </a:lnTo>
                  <a:cubicBezTo>
                    <a:pt x="3047395" y="0"/>
                    <a:pt x="3110745" y="63350"/>
                    <a:pt x="3110745" y="141496"/>
                  </a:cubicBezTo>
                  <a:lnTo>
                    <a:pt x="3110745" y="707464"/>
                  </a:lnTo>
                  <a:cubicBezTo>
                    <a:pt x="3110745" y="785610"/>
                    <a:pt x="3047395" y="848960"/>
                    <a:pt x="2969249" y="848960"/>
                  </a:cubicBezTo>
                  <a:lnTo>
                    <a:pt x="141496" y="848960"/>
                  </a:lnTo>
                  <a:cubicBezTo>
                    <a:pt x="63350" y="848960"/>
                    <a:pt x="0" y="785610"/>
                    <a:pt x="0" y="707464"/>
                  </a:cubicBezTo>
                  <a:lnTo>
                    <a:pt x="0" y="141496"/>
                  </a:lnTo>
                  <a:close/>
                </a:path>
              </a:pathLst>
            </a:custGeom>
            <a:solidFill>
              <a:schemeClr val="bg1">
                <a:lumMod val="85000"/>
              </a:schemeClr>
            </a:solidFill>
          </p:spPr>
          <p:style>
            <a:lnRef idx="0">
              <a:schemeClr val="lt1">
                <a:hueOff val="0"/>
                <a:satOff val="0"/>
                <a:lumOff val="0"/>
                <a:alphaOff val="0"/>
              </a:schemeClr>
            </a:lnRef>
            <a:fillRef idx="3">
              <a:schemeClr val="accent5">
                <a:hueOff val="-6116806"/>
                <a:satOff val="42038"/>
                <a:lumOff val="-4118"/>
                <a:alphaOff val="0"/>
              </a:schemeClr>
            </a:fillRef>
            <a:effectRef idx="2">
              <a:schemeClr val="accent5">
                <a:hueOff val="-6116806"/>
                <a:satOff val="42038"/>
                <a:lumOff val="-4118"/>
                <a:alphaOff val="0"/>
              </a:schemeClr>
            </a:effectRef>
            <a:fontRef idx="minor">
              <a:schemeClr val="lt1"/>
            </a:fontRef>
          </p:style>
          <p:txBody>
            <a:bodyPr spcFirstLastPara="0" vert="horz" wrap="square" lIns="106213" tIns="73828" rIns="106213" bIns="73828" numCol="1" spcCol="1270" anchor="ctr" anchorCtr="0">
              <a:noAutofit/>
            </a:bodyPr>
            <a:lstStyle/>
            <a:p>
              <a:pPr lvl="0" algn="ctr" defTabSz="755650">
                <a:lnSpc>
                  <a:spcPct val="90000"/>
                </a:lnSpc>
                <a:spcBef>
                  <a:spcPct val="0"/>
                </a:spcBef>
                <a:spcAft>
                  <a:spcPct val="35000"/>
                </a:spcAft>
              </a:pPr>
              <a:r>
                <a:rPr lang="en-GB" sz="1700" kern="1200" dirty="0" smtClean="0"/>
                <a:t>Encouraging spirituality, reflection and formation</a:t>
              </a:r>
              <a:endParaRPr lang="en-GB" sz="1700" kern="1200" dirty="0"/>
            </a:p>
          </p:txBody>
        </p:sp>
        <p:sp>
          <p:nvSpPr>
            <p:cNvPr id="13" name="Freeform 12"/>
            <p:cNvSpPr/>
            <p:nvPr/>
          </p:nvSpPr>
          <p:spPr>
            <a:xfrm>
              <a:off x="796762" y="4524934"/>
              <a:ext cx="3110745" cy="848960"/>
            </a:xfrm>
            <a:custGeom>
              <a:avLst/>
              <a:gdLst>
                <a:gd name="connsiteX0" fmla="*/ 0 w 3110745"/>
                <a:gd name="connsiteY0" fmla="*/ 141496 h 848960"/>
                <a:gd name="connsiteX1" fmla="*/ 141496 w 3110745"/>
                <a:gd name="connsiteY1" fmla="*/ 0 h 848960"/>
                <a:gd name="connsiteX2" fmla="*/ 2969249 w 3110745"/>
                <a:gd name="connsiteY2" fmla="*/ 0 h 848960"/>
                <a:gd name="connsiteX3" fmla="*/ 3110745 w 3110745"/>
                <a:gd name="connsiteY3" fmla="*/ 141496 h 848960"/>
                <a:gd name="connsiteX4" fmla="*/ 3110745 w 3110745"/>
                <a:gd name="connsiteY4" fmla="*/ 707464 h 848960"/>
                <a:gd name="connsiteX5" fmla="*/ 2969249 w 3110745"/>
                <a:gd name="connsiteY5" fmla="*/ 848960 h 848960"/>
                <a:gd name="connsiteX6" fmla="*/ 141496 w 3110745"/>
                <a:gd name="connsiteY6" fmla="*/ 848960 h 848960"/>
                <a:gd name="connsiteX7" fmla="*/ 0 w 3110745"/>
                <a:gd name="connsiteY7" fmla="*/ 707464 h 848960"/>
                <a:gd name="connsiteX8" fmla="*/ 0 w 3110745"/>
                <a:gd name="connsiteY8" fmla="*/ 141496 h 84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0745" h="848960">
                  <a:moveTo>
                    <a:pt x="0" y="141496"/>
                  </a:moveTo>
                  <a:cubicBezTo>
                    <a:pt x="0" y="63350"/>
                    <a:pt x="63350" y="0"/>
                    <a:pt x="141496" y="0"/>
                  </a:cubicBezTo>
                  <a:lnTo>
                    <a:pt x="2969249" y="0"/>
                  </a:lnTo>
                  <a:cubicBezTo>
                    <a:pt x="3047395" y="0"/>
                    <a:pt x="3110745" y="63350"/>
                    <a:pt x="3110745" y="141496"/>
                  </a:cubicBezTo>
                  <a:lnTo>
                    <a:pt x="3110745" y="707464"/>
                  </a:lnTo>
                  <a:cubicBezTo>
                    <a:pt x="3110745" y="785610"/>
                    <a:pt x="3047395" y="848960"/>
                    <a:pt x="2969249" y="848960"/>
                  </a:cubicBezTo>
                  <a:lnTo>
                    <a:pt x="141496" y="848960"/>
                  </a:lnTo>
                  <a:cubicBezTo>
                    <a:pt x="63350" y="848960"/>
                    <a:pt x="0" y="785610"/>
                    <a:pt x="0" y="707464"/>
                  </a:cubicBezTo>
                  <a:lnTo>
                    <a:pt x="0" y="141496"/>
                  </a:lnTo>
                  <a:close/>
                </a:path>
              </a:pathLst>
            </a:custGeom>
            <a:solidFill>
              <a:srgbClr val="7030A0"/>
            </a:solidFill>
          </p:spPr>
          <p:style>
            <a:lnRef idx="0">
              <a:schemeClr val="lt1">
                <a:hueOff val="0"/>
                <a:satOff val="0"/>
                <a:lumOff val="0"/>
                <a:alphaOff val="0"/>
              </a:schemeClr>
            </a:lnRef>
            <a:fillRef idx="3">
              <a:schemeClr val="accent5">
                <a:hueOff val="-9175209"/>
                <a:satOff val="63057"/>
                <a:lumOff val="-6177"/>
                <a:alphaOff val="0"/>
              </a:schemeClr>
            </a:fillRef>
            <a:effectRef idx="2">
              <a:schemeClr val="accent5">
                <a:hueOff val="-9175209"/>
                <a:satOff val="63057"/>
                <a:lumOff val="-6177"/>
                <a:alphaOff val="0"/>
              </a:schemeClr>
            </a:effectRef>
            <a:fontRef idx="minor">
              <a:schemeClr val="lt1"/>
            </a:fontRef>
          </p:style>
          <p:txBody>
            <a:bodyPr spcFirstLastPara="0" vert="horz" wrap="square" lIns="106213" tIns="73828" rIns="106213" bIns="73828" numCol="1" spcCol="1270" anchor="ctr" anchorCtr="0">
              <a:noAutofit/>
            </a:bodyPr>
            <a:lstStyle/>
            <a:p>
              <a:pPr lvl="0" algn="ctr" defTabSz="755650">
                <a:lnSpc>
                  <a:spcPct val="90000"/>
                </a:lnSpc>
                <a:spcBef>
                  <a:spcPct val="0"/>
                </a:spcBef>
                <a:spcAft>
                  <a:spcPct val="35000"/>
                </a:spcAft>
              </a:pPr>
              <a:r>
                <a:rPr lang="en-GB" sz="1700" dirty="0" smtClean="0"/>
                <a:t>Building relations of trust and understanding</a:t>
              </a:r>
              <a:endParaRPr lang="en-GB" sz="1700" kern="1200" dirty="0"/>
            </a:p>
          </p:txBody>
        </p:sp>
        <p:sp>
          <p:nvSpPr>
            <p:cNvPr id="15" name="Freeform 14"/>
            <p:cNvSpPr/>
            <p:nvPr/>
          </p:nvSpPr>
          <p:spPr>
            <a:xfrm>
              <a:off x="796762" y="5458791"/>
              <a:ext cx="3110745" cy="848960"/>
            </a:xfrm>
            <a:custGeom>
              <a:avLst/>
              <a:gdLst>
                <a:gd name="connsiteX0" fmla="*/ 0 w 3110745"/>
                <a:gd name="connsiteY0" fmla="*/ 141496 h 848960"/>
                <a:gd name="connsiteX1" fmla="*/ 141496 w 3110745"/>
                <a:gd name="connsiteY1" fmla="*/ 0 h 848960"/>
                <a:gd name="connsiteX2" fmla="*/ 2969249 w 3110745"/>
                <a:gd name="connsiteY2" fmla="*/ 0 h 848960"/>
                <a:gd name="connsiteX3" fmla="*/ 3110745 w 3110745"/>
                <a:gd name="connsiteY3" fmla="*/ 141496 h 848960"/>
                <a:gd name="connsiteX4" fmla="*/ 3110745 w 3110745"/>
                <a:gd name="connsiteY4" fmla="*/ 707464 h 848960"/>
                <a:gd name="connsiteX5" fmla="*/ 2969249 w 3110745"/>
                <a:gd name="connsiteY5" fmla="*/ 848960 h 848960"/>
                <a:gd name="connsiteX6" fmla="*/ 141496 w 3110745"/>
                <a:gd name="connsiteY6" fmla="*/ 848960 h 848960"/>
                <a:gd name="connsiteX7" fmla="*/ 0 w 3110745"/>
                <a:gd name="connsiteY7" fmla="*/ 707464 h 848960"/>
                <a:gd name="connsiteX8" fmla="*/ 0 w 3110745"/>
                <a:gd name="connsiteY8" fmla="*/ 141496 h 84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0745" h="848960">
                  <a:moveTo>
                    <a:pt x="0" y="141496"/>
                  </a:moveTo>
                  <a:cubicBezTo>
                    <a:pt x="0" y="63350"/>
                    <a:pt x="63350" y="0"/>
                    <a:pt x="141496" y="0"/>
                  </a:cubicBezTo>
                  <a:lnTo>
                    <a:pt x="2969249" y="0"/>
                  </a:lnTo>
                  <a:cubicBezTo>
                    <a:pt x="3047395" y="0"/>
                    <a:pt x="3110745" y="63350"/>
                    <a:pt x="3110745" y="141496"/>
                  </a:cubicBezTo>
                  <a:lnTo>
                    <a:pt x="3110745" y="707464"/>
                  </a:lnTo>
                  <a:cubicBezTo>
                    <a:pt x="3110745" y="785610"/>
                    <a:pt x="3047395" y="848960"/>
                    <a:pt x="2969249" y="848960"/>
                  </a:cubicBezTo>
                  <a:lnTo>
                    <a:pt x="141496" y="848960"/>
                  </a:lnTo>
                  <a:cubicBezTo>
                    <a:pt x="63350" y="848960"/>
                    <a:pt x="0" y="785610"/>
                    <a:pt x="0" y="707464"/>
                  </a:cubicBezTo>
                  <a:lnTo>
                    <a:pt x="0" y="141496"/>
                  </a:lnTo>
                  <a:close/>
                </a:path>
              </a:pathLst>
            </a:custGeom>
            <a:solidFill>
              <a:schemeClr val="bg2"/>
            </a:solidFill>
          </p:spPr>
          <p:style>
            <a:lnRef idx="0">
              <a:schemeClr val="lt1">
                <a:hueOff val="0"/>
                <a:satOff val="0"/>
                <a:lumOff val="0"/>
                <a:alphaOff val="0"/>
              </a:schemeClr>
            </a:lnRef>
            <a:fillRef idx="3">
              <a:schemeClr val="accent5">
                <a:hueOff val="-12233612"/>
                <a:satOff val="84076"/>
                <a:lumOff val="-8236"/>
                <a:alphaOff val="0"/>
              </a:schemeClr>
            </a:fillRef>
            <a:effectRef idx="2">
              <a:schemeClr val="accent5">
                <a:hueOff val="-12233612"/>
                <a:satOff val="84076"/>
                <a:lumOff val="-8236"/>
                <a:alphaOff val="0"/>
              </a:schemeClr>
            </a:effectRef>
            <a:fontRef idx="minor">
              <a:schemeClr val="lt1"/>
            </a:fontRef>
          </p:style>
          <p:txBody>
            <a:bodyPr spcFirstLastPara="0" vert="horz" wrap="square" lIns="106213" tIns="73828" rIns="106213" bIns="73828" numCol="1" spcCol="1270" anchor="ctr" anchorCtr="0">
              <a:noAutofit/>
            </a:bodyPr>
            <a:lstStyle/>
            <a:p>
              <a:pPr lvl="0" algn="ctr" defTabSz="755650">
                <a:lnSpc>
                  <a:spcPct val="90000"/>
                </a:lnSpc>
                <a:spcAft>
                  <a:spcPct val="35000"/>
                </a:spcAft>
              </a:pPr>
              <a:r>
                <a:rPr lang="en-GB" sz="1700" dirty="0"/>
                <a:t>Communicating innovatively and </a:t>
              </a:r>
              <a:r>
                <a:rPr lang="en-GB" sz="1700" dirty="0" smtClean="0"/>
                <a:t>inspiring</a:t>
              </a:r>
              <a:endParaRPr lang="en-GB" sz="1700" dirty="0"/>
            </a:p>
          </p:txBody>
        </p:sp>
      </p:grpSp>
      <p:sp>
        <p:nvSpPr>
          <p:cNvPr id="2" name="Title 1"/>
          <p:cNvSpPr>
            <a:spLocks noGrp="1"/>
          </p:cNvSpPr>
          <p:nvPr>
            <p:ph type="title"/>
          </p:nvPr>
        </p:nvSpPr>
        <p:spPr>
          <a:xfrm>
            <a:off x="457200" y="533400"/>
            <a:ext cx="8229600" cy="663352"/>
          </a:xfrm>
        </p:spPr>
        <p:txBody>
          <a:bodyPr>
            <a:normAutofit fontScale="90000"/>
          </a:bodyPr>
          <a:lstStyle/>
          <a:p>
            <a:pPr algn="ctr"/>
            <a:r>
              <a:rPr lang="en-GB" sz="3600" b="1" dirty="0"/>
              <a:t>Strategic objective </a:t>
            </a:r>
            <a:r>
              <a:rPr lang="en-GB" sz="3600" b="1" dirty="0" smtClean="0"/>
              <a:t>4: </a:t>
            </a:r>
            <a:r>
              <a:rPr lang="en-GB" sz="2700" dirty="0"/>
              <a:t>where do we want to be in 2021?</a:t>
            </a:r>
            <a:endParaRPr lang="en-GB" sz="2700" b="1" dirty="0"/>
          </a:p>
        </p:txBody>
      </p:sp>
      <p:sp>
        <p:nvSpPr>
          <p:cNvPr id="17" name="TextBox 16"/>
          <p:cNvSpPr txBox="1"/>
          <p:nvPr/>
        </p:nvSpPr>
        <p:spPr>
          <a:xfrm>
            <a:off x="4211249" y="1412776"/>
            <a:ext cx="4176464" cy="4136517"/>
          </a:xfrm>
          <a:prstGeom prst="rect">
            <a:avLst/>
          </a:prstGeom>
          <a:noFill/>
        </p:spPr>
        <p:txBody>
          <a:bodyPr wrap="square" rtlCol="0">
            <a:spAutoFit/>
          </a:bodyPr>
          <a:lstStyle/>
          <a:p>
            <a:pPr marL="0" lvl="1" defTabSz="488950">
              <a:lnSpc>
                <a:spcPct val="90000"/>
              </a:lnSpc>
              <a:spcAft>
                <a:spcPct val="15000"/>
              </a:spcAft>
            </a:pPr>
            <a:r>
              <a:rPr lang="en-GB" sz="2400" i="1" dirty="0"/>
              <a:t>The WCC has strong relations of trust and understanding with churches that are not member and their related organisations, with representatives of other religions and with international institutions as an important aspect of the pilgrimage of justice and peace. </a:t>
            </a:r>
            <a:endParaRPr lang="en-GB" sz="2400" dirty="0"/>
          </a:p>
          <a:p>
            <a:pPr marL="0" lvl="1" defTabSz="488950">
              <a:lnSpc>
                <a:spcPct val="90000"/>
              </a:lnSpc>
              <a:spcAft>
                <a:spcPct val="15000"/>
              </a:spcAft>
            </a:pPr>
            <a:endParaRPr lang="en-GB" sz="2400" dirty="0"/>
          </a:p>
        </p:txBody>
      </p:sp>
    </p:spTree>
    <p:extLst>
      <p:ext uri="{BB962C8B-B14F-4D97-AF65-F5344CB8AC3E}">
        <p14:creationId xmlns:p14="http://schemas.microsoft.com/office/powerpoint/2010/main" xmlns="" val="34680078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796762" y="1393986"/>
            <a:ext cx="3110745" cy="4603177"/>
            <a:chOff x="796762" y="1704574"/>
            <a:chExt cx="3110745" cy="4603177"/>
          </a:xfrm>
        </p:grpSpPr>
        <p:sp>
          <p:nvSpPr>
            <p:cNvPr id="6" name="Freeform 5"/>
            <p:cNvSpPr/>
            <p:nvPr/>
          </p:nvSpPr>
          <p:spPr>
            <a:xfrm>
              <a:off x="796762" y="1704574"/>
              <a:ext cx="3110745" cy="848960"/>
            </a:xfrm>
            <a:custGeom>
              <a:avLst/>
              <a:gdLst>
                <a:gd name="connsiteX0" fmla="*/ 0 w 3110745"/>
                <a:gd name="connsiteY0" fmla="*/ 141496 h 848960"/>
                <a:gd name="connsiteX1" fmla="*/ 141496 w 3110745"/>
                <a:gd name="connsiteY1" fmla="*/ 0 h 848960"/>
                <a:gd name="connsiteX2" fmla="*/ 2969249 w 3110745"/>
                <a:gd name="connsiteY2" fmla="*/ 0 h 848960"/>
                <a:gd name="connsiteX3" fmla="*/ 3110745 w 3110745"/>
                <a:gd name="connsiteY3" fmla="*/ 141496 h 848960"/>
                <a:gd name="connsiteX4" fmla="*/ 3110745 w 3110745"/>
                <a:gd name="connsiteY4" fmla="*/ 707464 h 848960"/>
                <a:gd name="connsiteX5" fmla="*/ 2969249 w 3110745"/>
                <a:gd name="connsiteY5" fmla="*/ 848960 h 848960"/>
                <a:gd name="connsiteX6" fmla="*/ 141496 w 3110745"/>
                <a:gd name="connsiteY6" fmla="*/ 848960 h 848960"/>
                <a:gd name="connsiteX7" fmla="*/ 0 w 3110745"/>
                <a:gd name="connsiteY7" fmla="*/ 707464 h 848960"/>
                <a:gd name="connsiteX8" fmla="*/ 0 w 3110745"/>
                <a:gd name="connsiteY8" fmla="*/ 141496 h 84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0745" h="848960">
                  <a:moveTo>
                    <a:pt x="0" y="141496"/>
                  </a:moveTo>
                  <a:cubicBezTo>
                    <a:pt x="0" y="63350"/>
                    <a:pt x="63350" y="0"/>
                    <a:pt x="141496" y="0"/>
                  </a:cubicBezTo>
                  <a:lnTo>
                    <a:pt x="2969249" y="0"/>
                  </a:lnTo>
                  <a:cubicBezTo>
                    <a:pt x="3047395" y="0"/>
                    <a:pt x="3110745" y="63350"/>
                    <a:pt x="3110745" y="141496"/>
                  </a:cubicBezTo>
                  <a:lnTo>
                    <a:pt x="3110745" y="707464"/>
                  </a:lnTo>
                  <a:cubicBezTo>
                    <a:pt x="3110745" y="785610"/>
                    <a:pt x="3047395" y="848960"/>
                    <a:pt x="2969249" y="848960"/>
                  </a:cubicBezTo>
                  <a:lnTo>
                    <a:pt x="141496" y="848960"/>
                  </a:lnTo>
                  <a:cubicBezTo>
                    <a:pt x="63350" y="848960"/>
                    <a:pt x="0" y="785610"/>
                    <a:pt x="0" y="707464"/>
                  </a:cubicBezTo>
                  <a:lnTo>
                    <a:pt x="0" y="141496"/>
                  </a:lnTo>
                  <a:close/>
                </a:path>
              </a:pathLst>
            </a:custGeom>
            <a:solidFill>
              <a:srgbClr val="DDDDDD"/>
            </a:solidFill>
          </p:spPr>
          <p:style>
            <a:lnRef idx="0">
              <a:schemeClr val="lt1">
                <a:hueOff val="0"/>
                <a:satOff val="0"/>
                <a:lumOff val="0"/>
                <a:alphaOff val="0"/>
              </a:schemeClr>
            </a:lnRef>
            <a:fillRef idx="3">
              <a:schemeClr val="accent5">
                <a:hueOff val="0"/>
                <a:satOff val="0"/>
                <a:lumOff val="0"/>
                <a:alphaOff val="0"/>
              </a:schemeClr>
            </a:fillRef>
            <a:effectRef idx="2">
              <a:schemeClr val="accent5">
                <a:hueOff val="0"/>
                <a:satOff val="0"/>
                <a:lumOff val="0"/>
                <a:alphaOff val="0"/>
              </a:schemeClr>
            </a:effectRef>
            <a:fontRef idx="minor">
              <a:schemeClr val="lt1"/>
            </a:fontRef>
          </p:style>
          <p:txBody>
            <a:bodyPr spcFirstLastPara="0" vert="horz" wrap="square" lIns="106213" tIns="73828" rIns="106213" bIns="73828" numCol="1" spcCol="1270" anchor="ctr" anchorCtr="0">
              <a:noAutofit/>
            </a:bodyPr>
            <a:lstStyle/>
            <a:p>
              <a:pPr lvl="0" algn="ctr" defTabSz="755650">
                <a:lnSpc>
                  <a:spcPct val="90000"/>
                </a:lnSpc>
                <a:spcBef>
                  <a:spcPct val="0"/>
                </a:spcBef>
                <a:spcAft>
                  <a:spcPct val="35000"/>
                </a:spcAft>
              </a:pPr>
              <a:r>
                <a:rPr lang="en-GB" sz="1700" kern="1200" dirty="0" smtClean="0"/>
                <a:t>Strengthening the fellowship</a:t>
              </a:r>
              <a:endParaRPr lang="en-GB" sz="1700" kern="1200" dirty="0"/>
            </a:p>
          </p:txBody>
        </p:sp>
        <p:sp>
          <p:nvSpPr>
            <p:cNvPr id="8" name="Freeform 7"/>
            <p:cNvSpPr/>
            <p:nvPr/>
          </p:nvSpPr>
          <p:spPr>
            <a:xfrm>
              <a:off x="796762" y="2657220"/>
              <a:ext cx="3110745" cy="848960"/>
            </a:xfrm>
            <a:custGeom>
              <a:avLst/>
              <a:gdLst>
                <a:gd name="connsiteX0" fmla="*/ 0 w 3110745"/>
                <a:gd name="connsiteY0" fmla="*/ 141496 h 848960"/>
                <a:gd name="connsiteX1" fmla="*/ 141496 w 3110745"/>
                <a:gd name="connsiteY1" fmla="*/ 0 h 848960"/>
                <a:gd name="connsiteX2" fmla="*/ 2969249 w 3110745"/>
                <a:gd name="connsiteY2" fmla="*/ 0 h 848960"/>
                <a:gd name="connsiteX3" fmla="*/ 3110745 w 3110745"/>
                <a:gd name="connsiteY3" fmla="*/ 141496 h 848960"/>
                <a:gd name="connsiteX4" fmla="*/ 3110745 w 3110745"/>
                <a:gd name="connsiteY4" fmla="*/ 707464 h 848960"/>
                <a:gd name="connsiteX5" fmla="*/ 2969249 w 3110745"/>
                <a:gd name="connsiteY5" fmla="*/ 848960 h 848960"/>
                <a:gd name="connsiteX6" fmla="*/ 141496 w 3110745"/>
                <a:gd name="connsiteY6" fmla="*/ 848960 h 848960"/>
                <a:gd name="connsiteX7" fmla="*/ 0 w 3110745"/>
                <a:gd name="connsiteY7" fmla="*/ 707464 h 848960"/>
                <a:gd name="connsiteX8" fmla="*/ 0 w 3110745"/>
                <a:gd name="connsiteY8" fmla="*/ 141496 h 84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0745" h="848960">
                  <a:moveTo>
                    <a:pt x="0" y="141496"/>
                  </a:moveTo>
                  <a:cubicBezTo>
                    <a:pt x="0" y="63350"/>
                    <a:pt x="63350" y="0"/>
                    <a:pt x="141496" y="0"/>
                  </a:cubicBezTo>
                  <a:lnTo>
                    <a:pt x="2969249" y="0"/>
                  </a:lnTo>
                  <a:cubicBezTo>
                    <a:pt x="3047395" y="0"/>
                    <a:pt x="3110745" y="63350"/>
                    <a:pt x="3110745" y="141496"/>
                  </a:cubicBezTo>
                  <a:lnTo>
                    <a:pt x="3110745" y="707464"/>
                  </a:lnTo>
                  <a:cubicBezTo>
                    <a:pt x="3110745" y="785610"/>
                    <a:pt x="3047395" y="848960"/>
                    <a:pt x="2969249" y="848960"/>
                  </a:cubicBezTo>
                  <a:lnTo>
                    <a:pt x="141496" y="848960"/>
                  </a:lnTo>
                  <a:cubicBezTo>
                    <a:pt x="63350" y="848960"/>
                    <a:pt x="0" y="785610"/>
                    <a:pt x="0" y="707464"/>
                  </a:cubicBezTo>
                  <a:lnTo>
                    <a:pt x="0" y="141496"/>
                  </a:lnTo>
                  <a:close/>
                </a:path>
              </a:pathLst>
            </a:custGeom>
            <a:solidFill>
              <a:schemeClr val="bg1">
                <a:lumMod val="85000"/>
              </a:schemeClr>
            </a:solidFill>
          </p:spPr>
          <p:style>
            <a:lnRef idx="0">
              <a:schemeClr val="lt1">
                <a:hueOff val="0"/>
                <a:satOff val="0"/>
                <a:lumOff val="0"/>
                <a:alphaOff val="0"/>
              </a:schemeClr>
            </a:lnRef>
            <a:fillRef idx="3">
              <a:schemeClr val="accent5">
                <a:hueOff val="-3058403"/>
                <a:satOff val="21019"/>
                <a:lumOff val="-2059"/>
                <a:alphaOff val="0"/>
              </a:schemeClr>
            </a:fillRef>
            <a:effectRef idx="2">
              <a:schemeClr val="accent5">
                <a:hueOff val="-3058403"/>
                <a:satOff val="21019"/>
                <a:lumOff val="-2059"/>
                <a:alphaOff val="0"/>
              </a:schemeClr>
            </a:effectRef>
            <a:fontRef idx="minor">
              <a:schemeClr val="lt1"/>
            </a:fontRef>
          </p:style>
          <p:txBody>
            <a:bodyPr spcFirstLastPara="0" vert="horz" wrap="square" lIns="106213" tIns="73828" rIns="106213" bIns="73828" numCol="1" spcCol="1270" anchor="ctr" anchorCtr="0">
              <a:noAutofit/>
            </a:bodyPr>
            <a:lstStyle/>
            <a:p>
              <a:pPr lvl="0" algn="ctr" defTabSz="755650">
                <a:lnSpc>
                  <a:spcPct val="90000"/>
                </a:lnSpc>
                <a:spcAft>
                  <a:spcPct val="35000"/>
                </a:spcAft>
              </a:pPr>
              <a:r>
                <a:rPr lang="en-GB" sz="1700" dirty="0" smtClean="0"/>
                <a:t>Witnessing together</a:t>
              </a:r>
              <a:endParaRPr lang="en-GB" sz="1700" dirty="0"/>
            </a:p>
          </p:txBody>
        </p:sp>
        <p:sp>
          <p:nvSpPr>
            <p:cNvPr id="11" name="Freeform 10"/>
            <p:cNvSpPr/>
            <p:nvPr/>
          </p:nvSpPr>
          <p:spPr>
            <a:xfrm>
              <a:off x="796762" y="3591077"/>
              <a:ext cx="3110745" cy="848960"/>
            </a:xfrm>
            <a:custGeom>
              <a:avLst/>
              <a:gdLst>
                <a:gd name="connsiteX0" fmla="*/ 0 w 3110745"/>
                <a:gd name="connsiteY0" fmla="*/ 141496 h 848960"/>
                <a:gd name="connsiteX1" fmla="*/ 141496 w 3110745"/>
                <a:gd name="connsiteY1" fmla="*/ 0 h 848960"/>
                <a:gd name="connsiteX2" fmla="*/ 2969249 w 3110745"/>
                <a:gd name="connsiteY2" fmla="*/ 0 h 848960"/>
                <a:gd name="connsiteX3" fmla="*/ 3110745 w 3110745"/>
                <a:gd name="connsiteY3" fmla="*/ 141496 h 848960"/>
                <a:gd name="connsiteX4" fmla="*/ 3110745 w 3110745"/>
                <a:gd name="connsiteY4" fmla="*/ 707464 h 848960"/>
                <a:gd name="connsiteX5" fmla="*/ 2969249 w 3110745"/>
                <a:gd name="connsiteY5" fmla="*/ 848960 h 848960"/>
                <a:gd name="connsiteX6" fmla="*/ 141496 w 3110745"/>
                <a:gd name="connsiteY6" fmla="*/ 848960 h 848960"/>
                <a:gd name="connsiteX7" fmla="*/ 0 w 3110745"/>
                <a:gd name="connsiteY7" fmla="*/ 707464 h 848960"/>
                <a:gd name="connsiteX8" fmla="*/ 0 w 3110745"/>
                <a:gd name="connsiteY8" fmla="*/ 141496 h 84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0745" h="848960">
                  <a:moveTo>
                    <a:pt x="0" y="141496"/>
                  </a:moveTo>
                  <a:cubicBezTo>
                    <a:pt x="0" y="63350"/>
                    <a:pt x="63350" y="0"/>
                    <a:pt x="141496" y="0"/>
                  </a:cubicBezTo>
                  <a:lnTo>
                    <a:pt x="2969249" y="0"/>
                  </a:lnTo>
                  <a:cubicBezTo>
                    <a:pt x="3047395" y="0"/>
                    <a:pt x="3110745" y="63350"/>
                    <a:pt x="3110745" y="141496"/>
                  </a:cubicBezTo>
                  <a:lnTo>
                    <a:pt x="3110745" y="707464"/>
                  </a:lnTo>
                  <a:cubicBezTo>
                    <a:pt x="3110745" y="785610"/>
                    <a:pt x="3047395" y="848960"/>
                    <a:pt x="2969249" y="848960"/>
                  </a:cubicBezTo>
                  <a:lnTo>
                    <a:pt x="141496" y="848960"/>
                  </a:lnTo>
                  <a:cubicBezTo>
                    <a:pt x="63350" y="848960"/>
                    <a:pt x="0" y="785610"/>
                    <a:pt x="0" y="707464"/>
                  </a:cubicBezTo>
                  <a:lnTo>
                    <a:pt x="0" y="141496"/>
                  </a:lnTo>
                  <a:close/>
                </a:path>
              </a:pathLst>
            </a:custGeom>
            <a:solidFill>
              <a:schemeClr val="bg1">
                <a:lumMod val="85000"/>
              </a:schemeClr>
            </a:solidFill>
          </p:spPr>
          <p:style>
            <a:lnRef idx="0">
              <a:schemeClr val="lt1">
                <a:hueOff val="0"/>
                <a:satOff val="0"/>
                <a:lumOff val="0"/>
                <a:alphaOff val="0"/>
              </a:schemeClr>
            </a:lnRef>
            <a:fillRef idx="3">
              <a:schemeClr val="accent5">
                <a:hueOff val="-6116806"/>
                <a:satOff val="42038"/>
                <a:lumOff val="-4118"/>
                <a:alphaOff val="0"/>
              </a:schemeClr>
            </a:fillRef>
            <a:effectRef idx="2">
              <a:schemeClr val="accent5">
                <a:hueOff val="-6116806"/>
                <a:satOff val="42038"/>
                <a:lumOff val="-4118"/>
                <a:alphaOff val="0"/>
              </a:schemeClr>
            </a:effectRef>
            <a:fontRef idx="minor">
              <a:schemeClr val="lt1"/>
            </a:fontRef>
          </p:style>
          <p:txBody>
            <a:bodyPr spcFirstLastPara="0" vert="horz" wrap="square" lIns="106213" tIns="73828" rIns="106213" bIns="73828" numCol="1" spcCol="1270" anchor="ctr" anchorCtr="0">
              <a:noAutofit/>
            </a:bodyPr>
            <a:lstStyle/>
            <a:p>
              <a:pPr lvl="0" algn="ctr" defTabSz="755650">
                <a:lnSpc>
                  <a:spcPct val="90000"/>
                </a:lnSpc>
                <a:spcBef>
                  <a:spcPct val="0"/>
                </a:spcBef>
                <a:spcAft>
                  <a:spcPct val="35000"/>
                </a:spcAft>
              </a:pPr>
              <a:r>
                <a:rPr lang="en-GB" sz="1700" kern="1200" dirty="0" smtClean="0"/>
                <a:t>Encouraging spirituality, reflection and formation</a:t>
              </a:r>
              <a:endParaRPr lang="en-GB" sz="1700" kern="1200" dirty="0"/>
            </a:p>
          </p:txBody>
        </p:sp>
        <p:sp>
          <p:nvSpPr>
            <p:cNvPr id="13" name="Freeform 12"/>
            <p:cNvSpPr/>
            <p:nvPr/>
          </p:nvSpPr>
          <p:spPr>
            <a:xfrm>
              <a:off x="796762" y="4524934"/>
              <a:ext cx="3110745" cy="848960"/>
            </a:xfrm>
            <a:custGeom>
              <a:avLst/>
              <a:gdLst>
                <a:gd name="connsiteX0" fmla="*/ 0 w 3110745"/>
                <a:gd name="connsiteY0" fmla="*/ 141496 h 848960"/>
                <a:gd name="connsiteX1" fmla="*/ 141496 w 3110745"/>
                <a:gd name="connsiteY1" fmla="*/ 0 h 848960"/>
                <a:gd name="connsiteX2" fmla="*/ 2969249 w 3110745"/>
                <a:gd name="connsiteY2" fmla="*/ 0 h 848960"/>
                <a:gd name="connsiteX3" fmla="*/ 3110745 w 3110745"/>
                <a:gd name="connsiteY3" fmla="*/ 141496 h 848960"/>
                <a:gd name="connsiteX4" fmla="*/ 3110745 w 3110745"/>
                <a:gd name="connsiteY4" fmla="*/ 707464 h 848960"/>
                <a:gd name="connsiteX5" fmla="*/ 2969249 w 3110745"/>
                <a:gd name="connsiteY5" fmla="*/ 848960 h 848960"/>
                <a:gd name="connsiteX6" fmla="*/ 141496 w 3110745"/>
                <a:gd name="connsiteY6" fmla="*/ 848960 h 848960"/>
                <a:gd name="connsiteX7" fmla="*/ 0 w 3110745"/>
                <a:gd name="connsiteY7" fmla="*/ 707464 h 848960"/>
                <a:gd name="connsiteX8" fmla="*/ 0 w 3110745"/>
                <a:gd name="connsiteY8" fmla="*/ 141496 h 84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0745" h="848960">
                  <a:moveTo>
                    <a:pt x="0" y="141496"/>
                  </a:moveTo>
                  <a:cubicBezTo>
                    <a:pt x="0" y="63350"/>
                    <a:pt x="63350" y="0"/>
                    <a:pt x="141496" y="0"/>
                  </a:cubicBezTo>
                  <a:lnTo>
                    <a:pt x="2969249" y="0"/>
                  </a:lnTo>
                  <a:cubicBezTo>
                    <a:pt x="3047395" y="0"/>
                    <a:pt x="3110745" y="63350"/>
                    <a:pt x="3110745" y="141496"/>
                  </a:cubicBezTo>
                  <a:lnTo>
                    <a:pt x="3110745" y="707464"/>
                  </a:lnTo>
                  <a:cubicBezTo>
                    <a:pt x="3110745" y="785610"/>
                    <a:pt x="3047395" y="848960"/>
                    <a:pt x="2969249" y="848960"/>
                  </a:cubicBezTo>
                  <a:lnTo>
                    <a:pt x="141496" y="848960"/>
                  </a:lnTo>
                  <a:cubicBezTo>
                    <a:pt x="63350" y="848960"/>
                    <a:pt x="0" y="785610"/>
                    <a:pt x="0" y="707464"/>
                  </a:cubicBezTo>
                  <a:lnTo>
                    <a:pt x="0" y="141496"/>
                  </a:lnTo>
                  <a:close/>
                </a:path>
              </a:pathLst>
            </a:custGeom>
            <a:solidFill>
              <a:schemeClr val="bg1">
                <a:lumMod val="85000"/>
              </a:schemeClr>
            </a:solidFill>
          </p:spPr>
          <p:style>
            <a:lnRef idx="0">
              <a:schemeClr val="lt1">
                <a:hueOff val="0"/>
                <a:satOff val="0"/>
                <a:lumOff val="0"/>
                <a:alphaOff val="0"/>
              </a:schemeClr>
            </a:lnRef>
            <a:fillRef idx="3">
              <a:schemeClr val="accent5">
                <a:hueOff val="-9175209"/>
                <a:satOff val="63057"/>
                <a:lumOff val="-6177"/>
                <a:alphaOff val="0"/>
              </a:schemeClr>
            </a:fillRef>
            <a:effectRef idx="2">
              <a:schemeClr val="accent5">
                <a:hueOff val="-9175209"/>
                <a:satOff val="63057"/>
                <a:lumOff val="-6177"/>
                <a:alphaOff val="0"/>
              </a:schemeClr>
            </a:effectRef>
            <a:fontRef idx="minor">
              <a:schemeClr val="lt1"/>
            </a:fontRef>
          </p:style>
          <p:txBody>
            <a:bodyPr spcFirstLastPara="0" vert="horz" wrap="square" lIns="106213" tIns="73828" rIns="106213" bIns="73828" numCol="1" spcCol="1270" anchor="ctr" anchorCtr="0">
              <a:noAutofit/>
            </a:bodyPr>
            <a:lstStyle/>
            <a:p>
              <a:pPr lvl="0" algn="ctr" defTabSz="755650">
                <a:lnSpc>
                  <a:spcPct val="90000"/>
                </a:lnSpc>
                <a:spcBef>
                  <a:spcPct val="0"/>
                </a:spcBef>
                <a:spcAft>
                  <a:spcPct val="35000"/>
                </a:spcAft>
              </a:pPr>
              <a:r>
                <a:rPr lang="en-GB" sz="1700" dirty="0" smtClean="0"/>
                <a:t>Building relations of trust and understanding</a:t>
              </a:r>
              <a:endParaRPr lang="en-GB" sz="1700" kern="1200" dirty="0"/>
            </a:p>
          </p:txBody>
        </p:sp>
        <p:sp>
          <p:nvSpPr>
            <p:cNvPr id="15" name="Freeform 14"/>
            <p:cNvSpPr/>
            <p:nvPr/>
          </p:nvSpPr>
          <p:spPr>
            <a:xfrm>
              <a:off x="796762" y="5458791"/>
              <a:ext cx="3110745" cy="848960"/>
            </a:xfrm>
            <a:custGeom>
              <a:avLst/>
              <a:gdLst>
                <a:gd name="connsiteX0" fmla="*/ 0 w 3110745"/>
                <a:gd name="connsiteY0" fmla="*/ 141496 h 848960"/>
                <a:gd name="connsiteX1" fmla="*/ 141496 w 3110745"/>
                <a:gd name="connsiteY1" fmla="*/ 0 h 848960"/>
                <a:gd name="connsiteX2" fmla="*/ 2969249 w 3110745"/>
                <a:gd name="connsiteY2" fmla="*/ 0 h 848960"/>
                <a:gd name="connsiteX3" fmla="*/ 3110745 w 3110745"/>
                <a:gd name="connsiteY3" fmla="*/ 141496 h 848960"/>
                <a:gd name="connsiteX4" fmla="*/ 3110745 w 3110745"/>
                <a:gd name="connsiteY4" fmla="*/ 707464 h 848960"/>
                <a:gd name="connsiteX5" fmla="*/ 2969249 w 3110745"/>
                <a:gd name="connsiteY5" fmla="*/ 848960 h 848960"/>
                <a:gd name="connsiteX6" fmla="*/ 141496 w 3110745"/>
                <a:gd name="connsiteY6" fmla="*/ 848960 h 848960"/>
                <a:gd name="connsiteX7" fmla="*/ 0 w 3110745"/>
                <a:gd name="connsiteY7" fmla="*/ 707464 h 848960"/>
                <a:gd name="connsiteX8" fmla="*/ 0 w 3110745"/>
                <a:gd name="connsiteY8" fmla="*/ 141496 h 84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10745" h="848960">
                  <a:moveTo>
                    <a:pt x="0" y="141496"/>
                  </a:moveTo>
                  <a:cubicBezTo>
                    <a:pt x="0" y="63350"/>
                    <a:pt x="63350" y="0"/>
                    <a:pt x="141496" y="0"/>
                  </a:cubicBezTo>
                  <a:lnTo>
                    <a:pt x="2969249" y="0"/>
                  </a:lnTo>
                  <a:cubicBezTo>
                    <a:pt x="3047395" y="0"/>
                    <a:pt x="3110745" y="63350"/>
                    <a:pt x="3110745" y="141496"/>
                  </a:cubicBezTo>
                  <a:lnTo>
                    <a:pt x="3110745" y="707464"/>
                  </a:lnTo>
                  <a:cubicBezTo>
                    <a:pt x="3110745" y="785610"/>
                    <a:pt x="3047395" y="848960"/>
                    <a:pt x="2969249" y="848960"/>
                  </a:cubicBezTo>
                  <a:lnTo>
                    <a:pt x="141496" y="848960"/>
                  </a:lnTo>
                  <a:cubicBezTo>
                    <a:pt x="63350" y="848960"/>
                    <a:pt x="0" y="785610"/>
                    <a:pt x="0" y="707464"/>
                  </a:cubicBezTo>
                  <a:lnTo>
                    <a:pt x="0" y="141496"/>
                  </a:lnTo>
                  <a:close/>
                </a:path>
              </a:pathLst>
            </a:custGeom>
            <a:solidFill>
              <a:srgbClr val="7030A0"/>
            </a:solidFill>
          </p:spPr>
          <p:style>
            <a:lnRef idx="0">
              <a:schemeClr val="lt1">
                <a:hueOff val="0"/>
                <a:satOff val="0"/>
                <a:lumOff val="0"/>
                <a:alphaOff val="0"/>
              </a:schemeClr>
            </a:lnRef>
            <a:fillRef idx="3">
              <a:schemeClr val="accent5">
                <a:hueOff val="-12233612"/>
                <a:satOff val="84076"/>
                <a:lumOff val="-8236"/>
                <a:alphaOff val="0"/>
              </a:schemeClr>
            </a:fillRef>
            <a:effectRef idx="2">
              <a:schemeClr val="accent5">
                <a:hueOff val="-12233612"/>
                <a:satOff val="84076"/>
                <a:lumOff val="-8236"/>
                <a:alphaOff val="0"/>
              </a:schemeClr>
            </a:effectRef>
            <a:fontRef idx="minor">
              <a:schemeClr val="lt1"/>
            </a:fontRef>
          </p:style>
          <p:txBody>
            <a:bodyPr spcFirstLastPara="0" vert="horz" wrap="square" lIns="106213" tIns="73828" rIns="106213" bIns="73828" numCol="1" spcCol="1270" anchor="ctr" anchorCtr="0">
              <a:noAutofit/>
            </a:bodyPr>
            <a:lstStyle/>
            <a:p>
              <a:pPr lvl="0" algn="ctr" defTabSz="755650">
                <a:lnSpc>
                  <a:spcPct val="90000"/>
                </a:lnSpc>
                <a:spcAft>
                  <a:spcPct val="35000"/>
                </a:spcAft>
              </a:pPr>
              <a:r>
                <a:rPr lang="en-GB" sz="1700" dirty="0"/>
                <a:t>Communicating innovatively and </a:t>
              </a:r>
              <a:r>
                <a:rPr lang="en-GB" sz="1700" dirty="0" smtClean="0"/>
                <a:t>inspiring</a:t>
              </a:r>
              <a:endParaRPr lang="en-GB" sz="1700" dirty="0"/>
            </a:p>
          </p:txBody>
        </p:sp>
      </p:grpSp>
      <p:sp>
        <p:nvSpPr>
          <p:cNvPr id="2" name="Title 1"/>
          <p:cNvSpPr>
            <a:spLocks noGrp="1"/>
          </p:cNvSpPr>
          <p:nvPr>
            <p:ph type="title"/>
          </p:nvPr>
        </p:nvSpPr>
        <p:spPr>
          <a:xfrm>
            <a:off x="457200" y="533400"/>
            <a:ext cx="8229600" cy="663352"/>
          </a:xfrm>
        </p:spPr>
        <p:txBody>
          <a:bodyPr>
            <a:normAutofit fontScale="90000"/>
          </a:bodyPr>
          <a:lstStyle/>
          <a:p>
            <a:pPr algn="ctr"/>
            <a:r>
              <a:rPr lang="en-GB" sz="3600" b="1" dirty="0"/>
              <a:t>Strategic objective </a:t>
            </a:r>
            <a:r>
              <a:rPr lang="en-GB" sz="3600" b="1" dirty="0" smtClean="0"/>
              <a:t>5: </a:t>
            </a:r>
            <a:r>
              <a:rPr lang="en-GB" sz="2700" dirty="0"/>
              <a:t>where do we want to be in 2021?</a:t>
            </a:r>
            <a:endParaRPr lang="en-GB" sz="2700" b="1" dirty="0"/>
          </a:p>
        </p:txBody>
      </p:sp>
      <p:sp>
        <p:nvSpPr>
          <p:cNvPr id="17" name="TextBox 16"/>
          <p:cNvSpPr txBox="1"/>
          <p:nvPr/>
        </p:nvSpPr>
        <p:spPr>
          <a:xfrm>
            <a:off x="4211249" y="1412776"/>
            <a:ext cx="4176464" cy="9233297"/>
          </a:xfrm>
          <a:prstGeom prst="rect">
            <a:avLst/>
          </a:prstGeom>
          <a:noFill/>
        </p:spPr>
        <p:txBody>
          <a:bodyPr wrap="square" rtlCol="0">
            <a:spAutoFit/>
          </a:bodyPr>
          <a:lstStyle/>
          <a:p>
            <a:pPr marL="0" lvl="1"/>
            <a:r>
              <a:rPr lang="en-GB" sz="2400" i="1" dirty="0"/>
              <a:t>The WCC is an effective communication actor for the promotion of the strategic objectives and a platform for sharing stories and voices from its member churches and ecumenical partners, enhancing an understanding of the pilgrimage of justice and peace, inspiring them to join, and raising the fellowship’s visibility and public role in the ecumenical work.</a:t>
            </a:r>
            <a:endParaRPr lang="en-GB" sz="2400" dirty="0"/>
          </a:p>
          <a:p>
            <a:pPr marL="0" lvl="1"/>
            <a:endParaRPr lang="en-GB" sz="2000" dirty="0"/>
          </a:p>
          <a:p>
            <a:pPr marL="0" lvl="1"/>
            <a:endParaRPr lang="en-GB" sz="2000" dirty="0" smtClean="0"/>
          </a:p>
          <a:p>
            <a:pPr marL="0" lvl="1"/>
            <a:endParaRPr lang="en-GB" sz="2000" dirty="0"/>
          </a:p>
          <a:p>
            <a:pPr marL="0" lvl="1"/>
            <a:endParaRPr lang="en-GB" sz="2000" dirty="0" smtClean="0"/>
          </a:p>
          <a:p>
            <a:pPr marL="0" lvl="1"/>
            <a:endParaRPr lang="en-GB" sz="2000" dirty="0"/>
          </a:p>
          <a:p>
            <a:pPr marL="0" lvl="1"/>
            <a:endParaRPr lang="en-GB" sz="2000" dirty="0" smtClean="0"/>
          </a:p>
          <a:p>
            <a:pPr marL="0" lvl="1"/>
            <a:endParaRPr lang="en-GB" sz="2000" dirty="0"/>
          </a:p>
          <a:p>
            <a:pPr marL="0" lvl="1"/>
            <a:endParaRPr lang="en-GB" sz="2000" dirty="0" smtClean="0"/>
          </a:p>
          <a:p>
            <a:pPr marL="0" lvl="1"/>
            <a:endParaRPr lang="en-GB" sz="2000" dirty="0"/>
          </a:p>
          <a:p>
            <a:pPr marL="0" lvl="1"/>
            <a:endParaRPr lang="en-GB" sz="2000" dirty="0" smtClean="0"/>
          </a:p>
          <a:p>
            <a:pPr marL="0" lvl="1"/>
            <a:endParaRPr lang="en-GB" sz="2000" dirty="0"/>
          </a:p>
          <a:p>
            <a:pPr marL="0" lvl="1"/>
            <a:endParaRPr lang="en-GB" sz="2000" dirty="0"/>
          </a:p>
          <a:p>
            <a:endParaRPr lang="nl-NL" dirty="0"/>
          </a:p>
        </p:txBody>
      </p:sp>
    </p:spTree>
    <p:extLst>
      <p:ext uri="{BB962C8B-B14F-4D97-AF65-F5344CB8AC3E}">
        <p14:creationId xmlns:p14="http://schemas.microsoft.com/office/powerpoint/2010/main" xmlns="" val="34680078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Diagram 22"/>
          <p:cNvGraphicFramePr/>
          <p:nvPr>
            <p:extLst>
              <p:ext uri="{D42A27DB-BD31-4B8C-83A1-F6EECF244321}">
                <p14:modId xmlns:p14="http://schemas.microsoft.com/office/powerpoint/2010/main" xmlns="" val="1451015889"/>
              </p:ext>
            </p:extLst>
          </p:nvPr>
        </p:nvGraphicFramePr>
        <p:xfrm>
          <a:off x="796762" y="1340768"/>
          <a:ext cx="7776864"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a:xfrm>
            <a:off x="-104244" y="404664"/>
            <a:ext cx="9217024" cy="735360"/>
          </a:xfrm>
        </p:spPr>
        <p:txBody>
          <a:bodyPr>
            <a:noAutofit/>
          </a:bodyPr>
          <a:lstStyle/>
          <a:p>
            <a:pPr algn="ctr"/>
            <a:r>
              <a:rPr lang="en-GB" sz="2800" b="1" dirty="0" smtClean="0"/>
              <a:t>Strategic objectives as pilgrimage aspects: inter-related </a:t>
            </a:r>
            <a:endParaRPr lang="en-GB" sz="2800" b="1" dirty="0"/>
          </a:p>
        </p:txBody>
      </p:sp>
      <p:sp>
        <p:nvSpPr>
          <p:cNvPr id="3" name="Donut 2"/>
          <p:cNvSpPr/>
          <p:nvPr/>
        </p:nvSpPr>
        <p:spPr>
          <a:xfrm>
            <a:off x="2411760" y="1772816"/>
            <a:ext cx="4320480" cy="4248472"/>
          </a:xfrm>
          <a:prstGeom prst="donut">
            <a:avLst>
              <a:gd name="adj" fmla="val 12714"/>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
        <p:nvSpPr>
          <p:cNvPr id="5" name="Flowchart: Merge 4"/>
          <p:cNvSpPr/>
          <p:nvPr/>
        </p:nvSpPr>
        <p:spPr>
          <a:xfrm>
            <a:off x="6115975" y="3717032"/>
            <a:ext cx="685800" cy="685800"/>
          </a:xfrm>
          <a:prstGeom prst="flowChartMerg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6" name="Flowchart: Extract 5"/>
          <p:cNvSpPr/>
          <p:nvPr/>
        </p:nvSpPr>
        <p:spPr>
          <a:xfrm>
            <a:off x="2391592" y="3583206"/>
            <a:ext cx="685800" cy="685800"/>
          </a:xfrm>
          <a:prstGeom prst="flowChartExtra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xmlns="" val="400114812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AutoShape 2" descr="data:image/jpeg;base64,/9j/4AAQSkZJRgABAQAAAQABAAD/2wCEAAkGBxMTERUUEhQWFhUXGBwXGRgYFhwfIRkeIBwYHB0dIB8cHCgkHBwnHB8eIjEhJikrLi8uFyA2ODQsNygtLisBCgoKDg0OGxAQGzQlICQsLy83LCwsLywsNDQtLCwsLCwsLCwsLCwsLyw0LCwsLCwsLCwsLCwsNCwsLCwsLCwsLP/AABEIAOEA4AMBEQACEQEDEQH/xAAcAAACAgMBAQAAAAAAAAAAAAAABwUGAwQIAgH/xABDEAABAgMFBQQHBgQGAwEBAAABAgMABBEFBhIhMQdBUWFxEyKBkTJCUmJyobEjgpKiwdEUM2OyQ1OT0uHwVMLxJCX/xAAbAQACAwEBAQAAAAAAAAAAAAAABQMEBgIBB//EADoRAAEDAgMECAUEAgICAwAAAAEAAgMEEQUhMRJBUWEGEyJxkaGx0TKBweHwFDNCUiPxJGJTkhVDcv/aAAwDAQACEQMRAD8AeMCEQIRAhECEQIRAhECEQIRAhECFhm5pDSCtxaUITmVKNAPEx4SALldsjdI4NYLk8Et7w7WUJJTJt9of8xyoT4J1PjSKj6sD4QtDS9HnO7U7rchr46eqodp33n3z3phaR7LZwDp3aEjqTFV08jt6eQ4XSRaMB78/VRQS+9nR13n3lfvHHadzVq8UWWTfAIDj7B1daPVSf2g7TeSLQzDc7wKmrLv7PsUo+pwey736+J73kYkbUSN3qnNhNJLqy3dl9vJX+7m1ZlwhE2jsVHLGmpQeu9PzHOLUdWDk7JIqvAJGDahO0OGh9imGy8laQpCgpJFQpJqCOII1EWgb6LPuaWmzhYr3Hq8RAhECEQIRAhECEQIRAhECEQIRAhECEQIRAhECEQIRAhECEQIUZeK3GpNhTzxyGSUjVatyRz/YmOJHhguVZpaWSpkEbP8AXMpCXnvPMT7tXCcNe40nRO4Zesrnr00hXJK6Q5rc0dDDSMs3XeT+ZBWm6uy110BybUWUHMNj0z1rkj5npE8dKTm7JLK3HmRnZgG0eO77pk2RdGSlgOyYRiHrKGJX4lVI8IuNhY3QLOz4hUzfG89wyHgFOARIqS+KSCKHMQIBsq/bFyZGYBxsJSo+u2MCq8e7kfEGInQsdqFfgxOqh+F5I4HMef0SxvZszflwXJcl9oZkU76RzA9IcxnyilLTObm3MLS0OORTHYl7LvI+3z8VEXOvk/IrABK2Se80Tl1T7Kvkd/LiKZ0Z5K3X4bFVtzyduPvxCfNj2q1MspeZViQrzB3gjcRwhm14cLhYaeB8DzHILELdjpQogQiBCIEIgQiBCIEIgQiBCIEIgQiBCIEIgQiBCIEIgQvLiwkEk0AFSTuA3wL0Ak2C55v3eZU9MlYJ7JFUtJ5b1dVa+Q3Qpml6x3Jb/DaEUkOz/I5n2+SZGzW46ZdCZmYTV9QqlJH8oH/3O87tONblPBsjadqs7i+KGZxhiPZHn9kwItJCiBCxzEwhCcS1JSniogDzMeEgarprHONmi5Qw+lYxIUlSTvSQR5iAEHRDmuabOFlkj1cogQlntLuGlaVTUqmjgqpxtI9Mb1JHt7yN/XWnUQX7TVpMIxYtIgmOW48OR5endpSdn96lSUwMRPYOEBwcOCxzHzFeUV4Jdh3JOMUoBVRZfENPb5roFKgQCDUHMEb4aLCEWyK+wLxECEQIRAhECEQIRAhECEQIRAhECEQIRAhECEQIRAhUXa7bZYkw0k0W+cP3BmvzyT0UYrVT9lluKd4FS9bUbZ0bn893v8lQtlVgCZnO0WKtsUWRxV6g8wVfd5xVpo9p1zuTzG6swQbLdXZfLf7fNPeGaxCIEL4TAhc23qt9ydmFOrUSmpDadyE1yAHGlKneYUSSF7rlfRaKkZSxBjRnvPErNcu3nJSabUhRwKUlLiNykk004itQf3MewyFjslxiNIyogIcMwLg8D+aro2Gy+eogQiBCQ21G7olZvG2KNP1Wkbkq9dPSpB+9TdCypj2HXGhW5wasNRBsu+JuXy3H84K/7IrcL8n2KzVcuQjqg+h5UKeiRFqlftMtwSHHaXqqjrBo7P57/f5q9RZSRECEQIRAhECEQIRAhECEQIRAhECEQIRAhECEQIRAhI3bDP8AaWh2dcmm0ppzPePyI8oW1TrvtwW1wGHYpdr+xPlkr/sms3srOQqneeUpw9K4U/IV8YtUzbR96RY5N1lWRubl9SrfMPpQkqWpKUjMqUQAOpOkTkgapS1rnHZaLnkteQtVh+vYvNuU1wLSqnWhyjxr2u0Kklp5Yv3Gkd4styOlCuf9oF01yT5UBVhxRLahurngPAjdxA60VzxFhvuW8wvEG1UYafiAzH1WXZzdRc3MJcIow0sFavaIoQgcTpXgDzEFPEXuvuC5xbEG00RYPicMvf25p9w0WFUVN3kk2lltyZZSsZFJcTUdc8vGODIwGxKssoqiRu01hI7ipNpwKAUkggioINQRxBGsdquQQbFVDatZges5aqd5khwdBkr8pJ8Ir1LdqPuTbBJ+rqwNzsvbzS82Q2h2doBFcnkKRTmBjH9pHjFWldZ9uKf47Dt0u1/Ug/RPSGSxKIEIgQiBCIEIgQiBCIEIgQiBCIEIgQiBCIEIgQiBC5xv29itGaP9VQ/D3f0hTMbyFfQsMbs0kY5euafl22AiTl0D1WWx+UQzjFmgclhat21O93Fx9Um9q1tOPTq2ST2TJCUp3YqAqUedTToIX1LyX23Ba/BKVkdOJLdp2/6KoyU2tlxLjSihaTVKhqD+3LfEAJBuE2kjbI0seLgrpawp7t5Zl4ihcbSsjgSASPOHDHbTQV84qYuqldHwJCpG21X/AORkf1q/kX+8Vqz4R3p10dH+dx/6/ULY2MN0s9R9p9Z/K2P0j2k+D5qPpA69UOTR6lS20e1ly0g4to0WohAUPVxHMjgaVoeNIkneWsJCq4TTtnqmtfpr4LnwmFS3yZuxW2HO1clSSWyguJHskEA04A4vMczFykeblqzfSGmZsNmGt7Hn/qyZ1vsBcq+g+s0seaTF14u0hZqmdszMdwI9Vz7cp7BaEqf6yB+I4f1hVCbPHet7iLdqlkH/AFPlmukYbr52iBCIEIgQiBCIEIgQiBCIEIgQiBCrF4L+ScoSlTnaOD1G+8R1NaJ6E1iF87GJlS4TU1AuBYcTl91RbR2vPH+Qw2gcVkqPkMIHzis6sO4J3F0djH7jye7L3UO7tNtE6OIT0bT+oMR/qpFbbgdGNxPzKyy+1K0E6lpfxN/7SI9FVIuXYDSHS47j73Vjsra8kkCZlyn3m1V/Kqn1MStrB/IJfP0dcM4n35HLz+yW95plDs2+42cSFuKUk0IqCa6GKkhBcSFoaNjo4GMeMwAF0VYDoVKsKGhaQfyiGzDdoXz+paWzPB4n1S72l3DedeM1Kpx4gO0brnUCmJNdQQBUa1G+uVSogJO01aDCMWjjj6mY2tod3cUsGJMl5LS6tkrCFYgRgqQDUHMUikG52K0rpQIzI3PK+W9dNyMqlppDSMkoSEJ6AACHIFhYL5tJIZHl7tSbpebcFf8A55ccXCfJP/MVKz4Qn/Rwf5Xnl9VK7IU//wA1PNxf1pElL+2quOn/AJh7grDeax0Tcq4ws0Chkr2VDNJ8CPKsSyMD2kFUKOpdTzNkbu/CucJWTW44Gmkla1HCkJzr05b68IUBpJsF9DfK1jNt5sBxTs2a3MVJJU69Tt3AE0BqEJ1pXeSaV3ZCGNPDsC51WNxfEhVEMj+EeZ/NFabceCJZ9R0S0s+STE7zZpKV0zdqZjRvI9VzdYs2GZhl1QJDbiVkDU4SDT5QoYbOBX0SojMkTmDeCPFXO1tq024SGEoZTuyxq81Zfliw6redMkog6P07P3CXHwHln5qtzN759ZqqbeHwrKfkikQmaQ70wZh1KzSMfMX9VibvPOg1E3Mf6yz8iaR51r+JXZoaYj9tv/qFNWdtKtBo95xLo4OIH1TQ/OJW1Mg5qlLglI8ZN2e4+91erv7VJZ0hMyksKPrVxIPjSqfEU5xZZVNPxZJJVYDNH2ojtDwP3V+adSpIUkhSSKgg1BHEEaiLQN0ic0tNiLFe4F4iBCIELBOzaGm1OOqCEJFVKOgEeEgC5XccbpHBjBclJa+m0V6ZKmpcqaY0qMludSPRT7o8eELpqkuybotjh+DRwAPl7TvIe55+Chrs3Mmp3vNIwt/5i8k86b1Hp8ojjhc/RXKzE4KXJ5u7gNfsmNZWyaVQAX3HHVbwO4nyGfzi22kaNc1np+kE7v2wGjxPt5KeZuDZyRQSyT1Us/VUSiCMblRdi1Y7/wCw+XssE1s5s5f+BgPFC1j5YqfKPDTRncu2YzWN/nfvA9lVLb2RUBVKPVPsO/opI+o8YgfSf1KaU/SLO0zfmPY+6XFq2U9LOdm+2ptXA7+YIyUOYio5jmmxC0UFRFO3ajdcfngmfs1v42UNycx3FJAQ2uvdVwSfZVuG403GlbtPOLBjlmsXwl4c6oizBzI3jnzCZ8XFmkkNsVmdlPB0DuvIB+8nuq+WE+MLaptn34raYBPt02wdWnyOfumvdC1P4mSYerUqQAr4k91X5gYvRO2mArLV0HUVD4+B8jmFRNua+7KJ4l0+Qb/eK1ZuTzo2M5D3fVWPZOmlltc1OH86h+kS037YS7Gz/wAx3y9ApK/Vpfw8g+4DRWDAn4ld0eVa+EdzO2WEqvhsHXVTGbr38M0tdi1nY5tx46NN0HxLyH5QrzinSNu4ngtH0hm2YGx/2PkP9hOdagASSABmSd0MVjwCTYJObQNoZexy8oaMkFK3KZubiE10Rz1PIar56i/ZbotdheDCK003xagcO/n6KrXYulMzqvsU0QDRTiskjlX1jyHjSIY4XP0TOsxGGlHbOfAa/ZNKxNlsm0AX8T6+ZKU+CUn6kxdZSsGuazNRj1RIbR9keJ8SrXKWHLNfy5dlHwtpHzpnE4Y0aBKpKqaT43k/MrM9ZzKxRbTahwKEkfMR6Wg7lw2aRpuHEfNQFq7PpB8H7ENK9pru08B3fMRC6njduV+DGKuI/FccDn9/NLe9OzSYlgXGD27QzNB30jmn1hzHlFSSmc3MZrRUWOQzHZk7LvLx3fPxUTdC+T8isYSVsk95onLqn2VfXfHEUzozyVqvw2Krbnk7j78U97CtlmbZS8yqqTqN6TvSobiP+5QyY8PFwsPU00lPIY5Bn+ZhSEdqBfFGgqdIEJD7Rb4qnHS22aS7Z7v9QjLGeXAcOsLJ5ts2Gi3GE4aKZm2/4z5cvdTWzrZ8HUpmZsfZnvNtH1xuUr3eA378tZIKe/acqeK4wYyYYDnvPDkOfPd3puoQAAAAABQAaAcIvrKEkm5XqBeL4tQAJJoBmSd0C9AvkEs7Z2uIQ4Uy7PaJBpjUrDi6ChNOZ8opvqwD2QtHT9HnOZeV1jwAurLcy+rM+CkJLbqRVTZNcuKTvFctBrE0Uwk70uxDDJKMgk3ad/upm2rHZmmi0+gLSdOKTxSdQYkewPFiqdPUyU79uM2P5qkPfW6Lkg7Q1Wyo/ZuU191XBQ+eo3gLJoTGeS3GHYiyrZwcNR9RyV82XX2LoEpMqq4B9ksn0wPVPvDcd45jOzTT37LkjxnCxH/niGW8cOfd6ekltgsvtZHtAO8wsL09U91Q+YP3Y7qm3Zfgq+Az9XU7B0cLfPUe3zVf2R3mZZYeZmHUNhKgtBWoCuIUUBXgQDQe1EVLKACHFXsdoZJJGyRNJuLGw4aevko3a1eGXm1S4l3A52faYiAoUxdnTUCvonSOKqRr7bJVnA6OanDzK217eV/dT2z++slLyLLDzuBxOOowLIFXFqGYSRoREsE7GsAJVHFMMqZql0kbbg23jgBxUftavOzMMsNS7qXElRcWUnTCKJBHPETn7McVUocAGlT4HQyQyPfK2xtYX56+is+yKzeys8LI7zy1OeA7qfDKv3ompW2ZfiluOz9ZVFo0aLfU+vkqxtXviVKMmwrupyeUPWPsV4Dfzy3GsNTNfsBMsEw0NAqJBnuH19vFQ+zu5BnVdq8CmXSacC4RqkHckbz4DOtOIINvM6K5iuKClGxH8Z8uffwH4XhLS6G0JQ2kJQkUCUigA5CGIAAsFinvc9xc43JWleC3GZNkvPmiRkAMyo7kgbz+0cveGC5U9LSyVMnVxjPyHMqkye12XU5RxhxCCfTCgqnMpA+lYrirbfMJxJ0dmDbtcCeGnmmJLvpWhK0EKSoBSVDQg5giLQNxcJA5pa4tcLELJHq5RAhLraLcBLyVTEqkJeFVLQkZO7yQPb+vWKk9Ptdpuq0GFYuYiIpj2dx4fb0S6uTehcjMBYqWlUDqOI4j3hqPEb4qQymN19y0GI0DauLZ/kND+biuhpd9K0JWghSVAKSRoQRUHyhqDcXCwL2lji1wsQqNtdt8sSoYQaLfqDybHpedQnoTFaqk2W2G9OsCpOtm612jfXd4aqhbM7sCcmcTgqyzRSwdFn1UdN55Cm+K1PFtuudAnuMV36aHZb8TtOXE+yfQEM1hkQIRAhQt9W1qs+ZDdcRaVkN4pmPEVERy32DZXMPLRVRl2m0FzdChfRFYtns6GrRl1qUEJxFJJNBRSVJz5VIiWB1pAl+KxGSke0C518CuiYbL5+tK2LLamWVMvJxIUPEHcRwI4xy5ocLFTQTvgkEjDYhc8XisZ2Rmi0okKSQttYyqK91Q4HLwIMKpGGN1lv6SpZVwh40ORHqPzcpO3b/zk032SlBCCnCsIFMeVCVE5555Cgz3x2+oe4WVamwimgftgXN8r7u5VWIE0WWXllr9BClfCkn6R6ATouHyNZ8RA716mJNxGa21p+JJH1EBaRqEMlY/4XA9xWCPF2rDY19J2WQW23iUFJSEr72DKgKa5ppuAy5RKyd7RYFUKjDKad229ufLK/fx9eawXTsQzs2hnFQKqpaq54RmqldVH9a7jHkTNt1l3XVQpYDJbkB6fJdFyUohptLbaQlCAEpA3AQ2AAFgvn0kjpHF7jclZo9XCT+2y0UrdYaSsEthZWkH0SrDSvA0Hz5xQq3AkBa3o7C5rHvI1tY919EtIprRp8bJFLNmN4tAtYR8OL/dihnS36sLDY4GisdbgL99v9K5xYShECEQISU2uXbDD4mGxRt4nEBolzU/iGfUKhdVR7J2hvWywKtMsZhdq30+ysWxm3S4yuVWe8130fATmPBX94iakkuNk7kv6QUmxIJm6OyPf9x6KkbT7T7a0Xc6pao0n7vpfnKorVDtqQ8k6waDqqRvF2fjp5WTY2b2SJez2RTvODtVdVUI8k0HhF6nZssCyuLVBmqncBkPl91aImS1Uq+G0RmTcLKEF50ekArClPImhzpuAivLUBhsMynNBg0lS3rHHZb4k/JYLq7TGZp1LLrZZWo0QcWJKjuFaChO7LPjpHkdSHmxyXdbgckDDIw7QGuVir5FlI1RbY2XSbzhcQpbNTUpRTDzoCO74ZcorPpWONxkndPjtREzZcA7mdVVL4bMVMNdrKKW6EjvoVQqp7ScIFRxGvWIJaXZF2ppQY6JX7EwDb6EafNetnu0Ms4ZebVVrRDh1b4BXFHPd00IKi3ZdovMVwcSXlgHa3jj3c/Xv1u9+r5okmhgot5wVbTWoA9tVPV4cfMizNMGDLVJsNwx1U/tZNGp+g5+iRE/OuPOKcdWVrUalRP/AGg5DIQsc4uNytvFEyJoYwWAVsuhs7fmwHHD2LJzBI7yx7qeHvHwrE8VO5+ZyCVV+MxU5LGdp3kO8/RNOxrjSMsBhZStQ9d3vmvHPIHoBF1kDG7lmajFaqfV1hwGQ/O9WNKQBQCg5RMlxN19MCFB2vdGSmQe1YRiPrpGFX4k0J8axG6FjtQrsGI1MHwPNuBzHgUs717L3WAXJUl5sZlBHfHSmS/Ch5GKUtKW5tzWkocdjlIZMNk8d32S/acUhQUklKkmoIJBBG8EaGKt7J8WhwscwU6LgbQEPtlubWlDyElWMkBLiRqeAUN48RvoxgqA4WdqsdimEOhdtwi7SdNSD7cFBX12nKXiZkSUp0L2hPwD1R7xz4U1iKaqvkzxV3DsDDbSVGZ/r78e5RVz9nj059tMFTTKswT6bld4B0G/Edd1dY4ipy/N2itV+Mx03+OLtOHgPzgrPL7IGQsFcw4pFfRCQCeWKp+kTCjbfMpa7pFKW2awA8fsmLJyqGm0ttpCUIASlI3ARbAAFgs/JI6Rxe43JVYvBtDk5VwtqK3FpNFJbAOE8CSQK8t0QvqGMNkypcHqahu2LAHipK7V6padB7BZxJzUhQooc6bxzFY7jla/RV6ugmpT/kGR3jRTcSKkoC/dl/xEg+ilVBBWj4k94U60p4xFM3aYQr2Gz9TUsduvY9xySX2dWj2NosGtAtXZK5hfdH5qHwhfA7ZkC2OLQ9bSPHAX8M/S6iJxRfmVkauuk+KlH94jPad3q3GBFCAf4j0C6cbQEgAaAUHhDlfNibm5XqBeLmS8CFiafDlcfarxV44jCaS+0br6RSlpgYW6bI9FoJUQQQaEZgjdHKnIByKcF3trDKkpTNoU2oAAuJ7ySd5IGaa8ADF9lWDk5ZKq6PyNJdCbjgcj7eiv9m2my+nGw4hxPFKgadeB5GLTXB2YKRSwSQnZkaQea246USVe1G5LSULnGSlsjNxByCqkCqeCiTpoeutKpgFtsLT4Nijy4U8mfA7x38vT0VS3CaVJNBQVOgGg6RRWoAA0TN2YXGS4Ezc0mqNWm1DJXvqG8cBv10pW5TwX7Tlm8ZxUsJghOe8/QfVNyL6yiIEIgQiBCIEIgQl1tLuKl5KpqWTR5IxLQB/MG8ge39esVKiDaG03VaDCMVMThDKeydDw+3okzC9bBNXZRdSVdaE04Q64FFPZkd1sjSo9YkUNTkK6VFYu00TSNorL43iE8b+ob2RbXefbgmtF5ZdECFUL2X6lZdpxLbyVv4SEJR3qKpQVIyFDnQmuUQSztaDY5ptQ4VPM9pc2zb5k5ZckhCSczmTvhWt1a2isGz59aLSli3WpWEnmk5Krypn4RLASJBZL8VY11I/a4X+e5dFQ2Xz9fCK5GBC5hTViY5tO/wBqv+ITfC7uX0o/5of/AND1CJU9lMJKv8N0V+6rP6QDJyHjrITbePULp+HK+aogQqpeq4UtOr7RWJt3QrRTvUyGIHI0G/I5DhEElO15vvTSixaelbsDNvA/Radh7MZNg4nAp9X9SmEfdGvjWOWUrG65qWpxyplFm9kctfH2WnbmyiWcqqWWplXsnvJ+ZxDz8I5fSNPw5Kam6QTMylG0PA+3kqFaVzbRkVdohKyBo6womn4aKT4ikVnQyMzHknkOJUdUNlxHc775KSsLapNtUD4S+jie6vzAofEeMdsqnDXNV6nAIJM4zsnxH58152iX3RPNstshaUAlbgUB6WiRkcwBU+I4R5POJAAF7hWFupHufJYnQW4b1B3GsH+MnENH0B33PgTSo8SQn70Rwx7b7K7iVX+mpy8a6DvP5ddFIQAAAAABQAbhwhsvn5JJuV6gXiIEIgQiBCIEIgQiBCRO1S7wlpvtGxRp+qwNyVeuOmYP3uULKmPZdcaFbfBawzwbDvibl8t3svOzC8qJOZWHlYWXE940JopNSk5Z8R94QU8oY7PRe4zQuqYgWC7gfI6+6tNubXECqZRorO5bmQ6hIzI6kRO+rH8QllN0eec5nW5DXx09VSZq2LStJZQC66N7bYIQK8QnKnNXnFYvklNk5ZTUVC3aIA5nX5fZWGw9kr66KmnEtDehHeV0r6IP4olZSOPxFL6npDE3KFu1zOQ9/RbtqbIDirLTAw8HRmPvJ18hHTqP+pUMPSPL/KzPl7H3VhuRs+bkl9s4vtXqUSaUSiuRpvJIyrwMTQ04YbnVUMRxd9U3q2izfM96u0WEmXwmBC5hUe3mMv8AFdy+8r/mE3xO719KH+KHP+I9ApC+8iWZ+ZQf8xSx0X3x8jTwjqZuy8hQYdKJaWN3K3hkn1da0hMSbD1alTYxfEMlD8QMNI3bTQVhq2HqZ3x8D5bvJSsdqqiBC152daZTidcQ2nitQSPMmPC4DVSRxPkOywEnkLokp9p5OJlxDieKFBQ+RgDgdESRPjNntIPMWWxHqjUFbl0ZOaqXmU4z66e6rzGvjWI3wsfqFdpsRqKfJjsuBzH53Ln62pZDUw822SUIcUhJVSpCSRU0y3QqeAHEBb2ne6SJr3akA5c01didnBMu8+Rm4vAPhSK/3KP4YvUjeySsv0imvK2PgL+P+kyYtrOogQiBCIEIgQiBCIEIgQqbtYs4O2ctVO80pLg88Kvyk+UV6lt4+5N8Em6urA3Oy9khoWLcp3Xf2YSbYSt0qmFUBz7qePojXxJhiylYMzmsZVY7UvJazsjxPj7K7ysqhtIQ2hKEjRKUgAeAiyABkEke9zztONzzWRawBUkADUmPV4ATkFilZxtyvZuIXTXCoGnkY8BB0XT43s+IEd4WePVwiBCg77Wp/DSL7laKwFKfiV3U+RNfCI5nbLCVdw6Dr6ljN17nuGZSS2fWeXrRl00ySvtD0R3vmQB4wtgbtSBbPFZuqpHniLeOSuO2qxTVqbSMj9k58yg/UV6RYq2aOSjo9U5OgPePqjYzeEAqk3DqStqvH1k/+w+9BSSfwKOkFGTaob3H6H6eCbEXllkQIXNt7rbcm5pxxZJAUUoTuSkHIAdMzxMKJXl7rlfRKClZTwta0Z2z5latiWw9KupdYVhUNRuUN6VDeD/8oc45Y8sNwpaimjqGFkguPMcwrura9M7mGfz/ALxZ/WO4JKOjsP8Ac+SxK2uTm5qXHVK/98efq38Aux0dpt7neXsqFMPFa1LOqiVHqTWKpNzdPGNDWho3J87KUgWWzzLhP+osfpDSm/bCw+Nn/mv+XoFbonSlECEQIRAhECEQIRAhECFE3uRikZof0HP7THEvwHuVqhNqmM/9h6rmqE6+jJ0WZtPkkMNJX2pWltCVURvCQDqrjDFtUwAXWOmwKpdI4ttYk7+a9ubW5IaNvn7qf1XB+rYvB0eqTqW+J9kvr93xXPuUTiQwn0WydTvUoA0J4a0HU1qzTGQ8k+w3DW0jLnN53/Qfmar9m2g4w4l1lZQtJqCPoeIO8HWIWuLTcK/NCyZhY8XBXSdhz/8AESzL1Kdo2lZHAkAkeBhwx200FfOqmLqZXR8CQt6OlCkxtfvIHnhKtmqGTVZB1c0p90ZdSeEL6qS52RuWwwGiMcZmeM3ad339FN7F7CwNuTaxm53G/hB7x8VCn3IkpGWG0VS6QVW08QN3Znv3eXqmBa9mtzLK2XRVC00PLgRzBoRzEWnNDhYpDBM+GQSM1C52tizXpCaKFEpcbUFIWMqitUrTy/Wo3Qpe0xusvoME0dXBtDMEWI9QU67iXxbnmgFEJmEjvo4++nin6V6EsYZhIOaxuJYa+kfcZsOh+h5+qtUTpWktffZ5MIfW7KoLrS1FVE+kgk1IpvFdCPHmump3B126LY4djELogyY7LhlnofzesF0tm8w86lU02ppkZqCslL90DUcyaco8ipnE9rILuuxqGJhEJ2neQ5pqC6Eh/wCIz/piL3Us4LMf/I1X/kPivYupI/8AiS/+kn9oOqZwC5/+Qqv/ACO8SuerbluzmXm6UwOrTToogeEKniziFv6Z+3Cx3ED0To2QTIXZqU/5bi0nxOP/ANoY0pvGsdjrC2rJ4gH6fRXaLCTIgQiBCIEIgQiBCIEIgQoC/kyG7OmlHe0UeKu6PmYimNoyr2GML6uMDjfwzXOcKV9CThltkUvhBW+9WgqBgFDv9UxfFI3eVkX9IprnZaPP3WdGyKT3uvn7yP8AZHv6RnErg9Iqj+rfP3VZvhsydZOOTC3m6ZpyK0+ApjHQV5b4hlpi3NuaZUGOMl7M9mnju+ygbEuPOzDgT2LjSa95biCkJG80VQqPIfKI2QPcbWV6oxWmhZtbQceAN/TRP+z5NLLTbSPRbSlA6AADxho0bIsFhJZDI8vdqTfxVI2i37TLJVLy6gZgiilDRof7+A3ancDWnn2ey3VOcJwkzkSyjsev2SxuhdxyfmQ2KhA7zq/ZT19o6Dz3GKcUZkdZaWvrWUkO1v0A/Nw3roiUlktoS22AlCAEpA3AZCGoAAsF8/e9z3FzjclZY9XKr18rqtT7OFXdcTUtuU9E8DxSd4iKWISBX8Pr30klxmDqPzekTPyMzITFFhTTqDVKgdfeSd4P7g7xCxzXRu5rbxSw1cVxm07voUyLrbVUKARPDCrTtUCoPxJGYPSo5CLkdWNHrPVuAOB2qc3HA6/I+6Ytn2iy+nEy4hxPFCgfOmkWmuDtCs/LDJEbSNIPNbUdKJVS8l/5OUJTi7V0eo3Q0PvK0HTXlEElQxmSaUmEVFR2rWbxP0GqXtqbV5xyoZS2yN2WNXmrL8sVXVbzpkn8PR+nZ+4S7yHln5qkT02t5xTjisS1mqjQCp8MorEkm5TqONsbAxgsAmBsXtkIfcllHJ0YkfEmtR4pz+5FqkfYlvFIOkNNtRNmH8cj3H7+qckMFkUQIRAhECEQIRAhECEQISz21WwEstSqT3lntFj3U1Ca9Vf2RTq32AatH0epi6R0x0GQ7z9vVKiz3kodbWtOJKVpUpI3gEEjxEUWmxBK1MrS6NzWmxIKfdj3+kJgCjwbV7LvcI8T3T4GGjKhjt6wtRhFVCfhuOIz+/krK06lQqkgjiDX6RNdLi0jIr0pQAqTQc4EAX0UDa185GXB7SYQVD1UHGrpRNaeNIidMxupV2DDaqb4WG3E5DzS2vTtReeBblUllByKyftD0pkjwqeYinJVF2Tclo6LAY4jtTHaPDd9/wAyVautdaYn3KNiiAe+6rRPH4lcvOmsRRxOkOSY1tfDSN7Wu4D8yCfN3bCZk2Q0yMtVKOqzvUTx+kM44wwWCw1XVyVMhkkPsOQUpHarIgQiBCj7asZiab7N9sLTu4pPFJGYPSOXsa8WKnp6mWnftxmx/NUq7wbJ3kEqlFh1PsLISsePoq+UUX0hHwrT0vSCN2Uw2TxGY9x5qkTdnTMqurjbrKgclEKT5K3+BisWuYc8k6ZNBUNs1wcOGvksxvNO4CgzT5SoUILqjlwzOQj3rX2tdc/oabaDurFxyC8WFYExNrwS7ZVTVWiU9VHIdNeEDI3PNgF7U1cNM3aldb1+QTJsbZE2ADNPKUd6Wsh0xEEnyEXGUg/kVnajpE8m0Lbczr4f7Xu+2zuXRJqXJtlLjffPeUorSPSGZOYGeXs84JqdoZdoXOHYzM6oDZ3XactALHd7JTSc0tpxDjZwrQoKSeBGYiiCQbhaqSNsjSx2hyXRd0rwtzsul1FArRxFfQVvHTeDwhtFIHtuF8+rqN9LKWO03HiFNRIqaIEIgQiBCIEIgQtO17TblmVvOqwoQKnnwA4knICOXODRcqaCB88gjYMyucbw2wubmHH3NVnIeykZJSOg/U74UyPL3XK+hUtM2niEbd3nzVrujs6VOShfU4WipVGqpqFAak51oTkPhOtRE0VNttvdK67GRTT9WG7QGq0LU2cz7JNGg6n2m1A/lNFfKOXU0g3KeHGqSTV2yefvooByypls95l5BHFtYp8oi2HDcrwqIX6OB+YWm44VekSeprHN1MABopi7l1pmdJ/h0pISQFKUsAJrpUa+Q3RJHE5+iqVdfDS26w67rfgTHu9snaQQqbc7U+wiqU+J9JXyi2ykAzcs7VdIJHdmEbPM5n2HmmLKyyG0BDaUoQkUCUgADoBFsAAWCz73ue4ucbkrLHq5RAhECEQIRAhECElNqV7zMOmWZV9i2aLIP8xY+qUnTiRXhC6pm2jsjRbLBcOELOueO0dOQ9z9uKjrg3KXPLxrqiXSaKUNVn2U/qd0cQQGQ3OisYnibaRuy3N58uZTzs6QaYbS2ygIQnRIHz5nmczDNrQ0WCxMsz5Xl7zclbMeqNV29F8ZaSFHFYnKZNIzV47kjmfCsRSTNZqmFFhs9UbtFhxOn3XP9pTCXHVrQ2G0qUVBANQmu4coVOIJuFvIWOYwNcbkb+K3btXgekng6yeSknRY4H9DujqOQsNwoayjjqo9h/yO8J63WvdLzyfs1YXAO80o94dPaTzHjSGcczXjJYitw6alPbFxxGn2VgiVUEQIRAhECFF29b8vJt431hPBOqlckjU/Qb44fI1guVZpqSWpdsxi/oO8pGX0vc7PuVPcZSe43XT3lcVfTdvqtlmMh5LbYfh0dIzLNx1P0HJV/sFYCvCrADhKqGgOtK6VpuiGxtdX9tu1s3z4b04bj7RmFpQxMJSwpICEEZNkAUA9w8jlz3QwhqWnsnJZHEcGlYTLGdoanj90xgYtrPogQlptJuElaVTUqijgqpxtI9Mb1Ae3vIGvXWnUU9+01aPCMWLCIZjluPDkeXp3Ja3Xt9ySmEvN5jRady07x+x3ECKcchY64WiraRlVEY3fI8CujLOnkPtIdaNULSFJPI/Q7iOIhu1wcLhfPpYnRPLH6hbMeqNECEQIRAhECEQIVU2k28ZSSUUGjrv2aOIqO8rwTXPiREFRJsMyTTCKT9RUDa+EZn6BJK7ljrm5lthGWI5n2UjNSvAfOg3wujYXuAC2dXUtp4XSu3eu4LouVl2ZSXCU0Q00jfuAFSSfMk9YbABjbbgvnz3yVEu0c3OKVls7W3i4RKtNhsHIuAlSudAoBPTOKT6s37IWnp+j0ex/mcb8tPTNR1q7Upx1rAgIZUfSWitT8NScPXM8CI4dVPIsMlYgwGnjftOJcOB+vFY7r7PZmcPavEtNKOIqWKrXXUgHPP2jxrnHkdO5+ZyXVbjEFMNiPtOG4aD84DyTasi6cpLsqabaSUrGFZUKqWPeJ16aDdF9sTGiwCyk+IVE0gkc7MaWyA7kk7+2IxKTammHMaaYik6tk+qTvyz40IrC6djWOsCtnhlVLUwB8jbc+PNV5pwpUFJJSoGoINCDxBGkQg2TBzQ4WIyVzsXadOsgJcKX0j2xRX4hr1IJiwyqe3XNJ6jAqaXNvZPLTw9rK0S22Boj7SWcSfdWlX1wxOKwbwlj+jkn8Xj5i3uvb+19gDuS7pPvKSPoTAaxu4LlvRyX+Tx5/ZV219q824CGUIYHH01eahT8sROq3nTJMIOj9Ow3kJd5D381R5ybcdWVurUtZ1Uokn5xWJJNynccbI27LBYcl6s5DanUB5RQ2VALUkVISTmR4f8ATA21815KXhhLBc2yC6Qs6xpduWDDbaCwU+iQFBYO819InWsN2saG7I0XzuWpmfL1ridrwt7JcXw2WkVdkcxqWVHMfAo69D57oqS0u9ngtDQY9ezKj/29x9QqZJ3sn5Zsy6HloSk0wkCqKZFIKhVPQUpSK4mkaNkFOJMPpJnda5oJO/ceeWRWzYl/p6XcCi8t5Fe8h1RVUb6E1KT08jHrKh7TrdR1OEUszbBoaeIy8t6fdnziXmkOo9FxIWnoRXzho0gi4WGljdG8sdqDZJLapdoSsz2rYo0/VQA0Sv1k8ga1A5kboW1MWw640K2eC1pnh2HHtN8xu9j91YNi1u/zJRZ0+0b+i0+dDTmqJqSTVpS/pDS/DO3uP09k1YurMIgQiBCIEIgQiBCSm2a0cc4hkHusoGXvLzP5cMLqt1324LZdH4dinMn9j5D8Km9idkgNvTJGaj2STyFFK8yR+GJKRmRcqXSKoJc2Ebsz9PzmrtfOUW7ITDbdStTZoBqaZ08QKeMWZQSwgJNQSNjqWOdoCuboUL6IrZsvswvWi0cOJDVXF1GQoCE+OMjy5RPTN2pAlWMziKkcL5uyH18k/wCGiwiqt/72JkWO7QvuVDaeHFZ5D5mnOkE8vVjmmeF4eauTP4Rr7fNLC4F1lWhMKdeqWUKxOKOrijnhrxOpPA8xFOCIyOudFpsUr20cQZH8RGQ4Dj7K/bRLrSX8K9MFsNuNoqlTdE1VkEgjQ1UQNK84tTxM2S6yQ4VX1PXtiDrgnQ599t6U927tPzqlpYCSUJCjiVTU0AHPXyMUY4nP0Wqq66KlAMm/gtqfuRPspUtyXUEpBUVBSCABmTko7o9dBIMyFFFilJIQ1r8zyPsoBloqUEpFSogAcyaDWIgLq+5waCTuU5eC581JtIcmEpSFqwgBVSDQnOmWgO/dEr4XMFyqNLiUFS8sjOgvor1spuxJvS/8Q4jtHUrUkheaUkUIonQ90g51izTRMc3aOqSY3XVMcvVNNm2By18f9L3tdupiT/GMp7yQA8ANUjIL8NDypwgqor9sLzAsQ2T+necjp38Pnu596+7Ib1Y0/wAE8rvJFWSTqnUo6p1HL4Y9pZbjYK8x2g2XfqGDI69/H57+femdFxZtIrarYC2JxbwSeyeOIKAyCqd5J51GLnXkYW1MZa++4rb4JVtlpxHftNyty3H6KoSUot1xLbSStajRKRqT/wB3xXAJNgm0kjY2l7zYBdKXfs8y8qyyTUttpSTxIGfhWHDG7LQF85qpuumdIN5JURtIsoTFnvClVNjtU9U5nzTiHjEc7NphVvCagw1TTuOR+f3SSujaX8POsO1oA4Ar4Vd1X5SYXRO2XgrZ18PXU72cvMZhdKQ3XzpECEQIRAhECEQIXOd/nsdpTR/qFP4QE/pCmc3kK+g4W3ZpIxy9c05NmcuEWZL+8FKPipR+kMKcWjCyGLv2qx/h4BWiJktVWtfZ/IzDhcU2UrJqotqKcR4kaVPECIXU7HG9kzgxeqhbsB1xzzUxYlhsSjfZy7YQk5nUlR4knMx2xjWCzVUqKqWodtSm5Xy8FtNSjCnnT3U6AaqUdEjmf3Ogge8MbcopaZ9TKI2any5pFy7Mza8+anvLNVH1Wmx+g0A3k84WgOmetu50OG0vIeJP54BPmx7MblmUMtCiECg4niTxJOZhm1oaLBYaed88hkecyqNtrtLBLNMA5urxH4UDT8RSfuxWq3WaBxTvo9DtTOkP8R5n7ArNsYs3BJreIzecND7qO6PzY49pG2ZfiuOkE23UCP8AqPM5+lldLYTWXeHFtY/KYsO+EpNAbStPMeq5lk1UcQeCkn5iE41X0iQXYRyKfO1GQ7azXSBUt4XRywnvfkKoZ1DbxlYfBperrG88vHTzsqpsPn+9MME6hLqR0qlX1TEFG7UJp0jiyZIOY+o+qay0AgggEEUIO8cIvLLgkG4SDvrYLlmzgWySlBPaMrHq0OaeqT5gjnCuaMxPuFusOq2V1OWyZnQj6/P1TiudeJE9LJdFAsd1xPsqGvgdRyPWGEUge26yNfRupZiw6bjyUy80lSSlQCknIgioPUGJCLqm1xabg2K15Gy2Ga9iy03XXA2lNeuECschrW6BSSTyy/uOJ7yT6rbjpRLw62FJKToQQfGBeg2NwuWXmyklJ1BI8soSHJfTmnaAIXT9lv8AaMNL9ttKvNIMOmm4BXzSZmxI5vAkea2o9UaIEIgQiBCIELnC+7WG0Zof1lHzNf1hRMLSFfQ8OdtUkZ/6jyTr2dOhVmSxG5BHkpQ/SGMBvGFjMVbs1knf9FZImS9ECFT7y7RZWUcLXedcTkoIpRJ4FROvIVivJUMYbJtSYNPUN2/hB4+yVt67xvWpMIShBCahLTQNczqTxJ47gOpilLI6V1gtPRUUVBEXOOepKcFyLrokZcJyLq6F1fE8B7o3eJ3wwhiEbbb1ksRrnVcu1/EaD83lTFpWg0w0p15YQhOpP/czyEducGi5VOGF8zwxguSkLtCvKmemgtsKDaEYE4t+ZJVTdWvyELJ5esdcLdYVRGkh2Xak3NvRO+6kuhuSl0tkKSGk0UNDUAk+JqYZRgBgAWLrXufUPc4WNyti3HQmWfUcglpZPgkx682aVHTtLpmAbyPVczyKMTiE8VJHmRCduq+jymzCeRXTVqNIUw6lwgILagonQJwmpPhDhwGybr5vC5wkaW63FvFc+3Kt8SM2l4gqRRSFBOpB4V5gHdpCuGTq3XW9xGkNVAYwbHUXT8sK22JtrtWF4k1odxSeBB0MM2Pa8XCwtTSy079iQWKwXrsBE7LLZXQHVCvYUND03HkTHksYe2xXdFVupZhI35jiEkLuW8/Zc04MNSCW3WyaAlJO/iDoeBPGF0cjonFbSrpIq+FufMHvTLuxtOYmXUtOtlhajRJKgpJO4VoCCd2VOcW46prjY5LOVmBywML2HaA1ysfqr5FpI0QIQTAhcszbuJa1e0oq8yTCUm5X06Nuy0N4BdMWC1glWEHVLTafJIEOGCzQF84qXbUz3cSfVb0dKBECEQIRAhECEidrkh2doqXudQlY6gYD/bXxhZVNtJfitvgUu3SBv9SR9fqrpsXtILlFsk95pdQPdXmPzYos0jrttwSfpBBsziTc4eY/AmFFpIFgnlKDSyj0ghRT1oafOPDpku4wC8B2l1y4pRJJJJJzJO8wlX0wADIKXuepQn5XB6XbI8sQr4UrEkV9sW4qrXhppZNrTZPouk4br50lRtxmF1lm6nAcaqbioYR8gT+IxRrCcgtR0cY3/I7fkPlmlXFJahOzYvMLVIrSo1Sh4hHIFKVEeZJ+9DGkJLPmsb0gY1tSCNS3PzH53KU2nWiGbNez7zlGk88Wv5AryjuodsxlVcHh62rbwGfh97JOXGke2tCWR/UCz0R3z9IoQtu8Ba7EperpZHcreOSb+1d1abMdw1FVISoj2SoV8CaDxi/Uk9WVk8Ea01jb8/RIOFa3SYWxR5YnHUiuBTJKuFQpOE9cz5mLVITtkckg6QtaadrjqHfQ3Tphiscuab1NqTPTIWDi7ZwmvNRIPiM/GE8vxm/FfRqItNNGW6bI9FGIBqKVrXKmtd1OccKybWzXUkriwJx+lhGLrTP5w6Gi+ZPttG2iyx6uVDXxtL+HkX3a0IQQn4ld1PzIiOV2ywlXKCDrqhjOfkMyuebGkS/MNMj/ABFpRluBIBPgM/CFTG7TgFvqiURROkO4Erp4CkOV81X2BCIEIgQiBCIEKg7YbEL0ol9Iqpg1PwKoFeRoegMVapl234J7gNV1c5jOjvUaJa3CvB/BTiHFH7JXcc+E+t900PSvGKcEmw660eJ0f6qAtHxDMe3zXQ6FAgEGoOYI3w2WAItkV9gXiXN5tljbzqnZd3siokqQU1TU6lNCCnpn4RUkpQ43abLQ0ePPiYGSt2rb75/PipK5ez1qSX2y19q9QhJw0CK5Ggqc6ZVjuKnDDc5lVsQxiSqb1bRst8z3q6RYSdQl7LtNTzPZuVSQcSFjVJ/UHeP1AMRyxiQWKuUNa+kk22Z8RxS6Z2QP46KmGw3XUJUVU6HKvjFQUZvqtC7pHHs5MN+/L8+SaFhWQ3KMIYaBwp3nVROqjzJi6xgYLBZmpqH1EhkfqUoNrl4A/Mhhs1bYqDQ5Fw+l1w0w9cUUKqTadsjctbgVGYYetcM3em7x18FWrp2yZSbaf3JNFjik5K8aZjmBEMT9hwKY11N+pgdHvOnfuXRL7LUyyUqo406jwUkjIg/MGGpAcORXz9rnwyXGTmnzCWU7sfV2h7GZAbJyC0EqA6g0V8opmjzyK0kfSMbPbZnyOX281eLn3UakGylBK1roVuEZqpoANyRnlzizFEIxkktfiElW+7sgNArBEqoKq3tuJLzyu0UVNu0pjTTvAaYgdaccj5RBLA2TPemlDis1KNkZt4H6LSu1s0lpV0OrUp5aTVOIAJSdxwjUjdUxzHTNab6qarxuadhYBsg6218Vd4spKiBCT22O8YccTKNmqWzicpvXTJPgDnzPKKFVJc7IWtwCiLGmd2pyHdx+f5qsOxqxC5MqmVDuMjCnmtQp8k1/EI8pGXdtcF30gqtiIQjV3oPc+ic8MFj0QIRAhECEQIRAheHWwpJSoApUCCDoQciDyg1XrXFpuNVz1fm7CpGZKcy0uqmlcvZPvJ08jvhTNF1buS3+G1wq4r/yGvv81bdmN+kthMpNKonRpwnJPuKO4cDu00pFinnt2XJTjGFF5M8Iz3j6j6ptxeWVRAhECEQIRAhECFQ9o9+EyqCxLqBmFChI/wAIHeff4Ddqd1as8+wNkap5hOFGocJZR2B5/bj4dygsOyXJuYQy3mpZzJ9Ub1HkP+6xQYwvdYLWVNQyniMj9B+WUtfy6qpB8JTVTKxVtZ5UxJPMH5ERJNF1Z5KrhmICrjufiGo9CrLsuvuGqSkyqjZP2Szogn1CfZJ0O7ppNTT27LkuxnCzJ/niGe8ceY58U4IvrJIgQiBCIEIgQiBCpe0G+6JNBaaIVMqGQ17MH1lc+A/TWvPOGCw1TjC8LdUu235MHnyH1KStnSLs0+ltuq3XFak6k5lRPDUkwua0vNgtlLLHTxl7smj8sF0VduxUScshhGeEd5XtKPpK8T5Cg3Q2jYGNsF8+q6l1TKZHb/IbgpSO1WRAhECEQIRAhECEQIUZeGw2pxhTLwqDmCNUK3KB3H/kRw9geLFWaWqkppBJH/vkUgr03XfkXMLoqgnuOAd1Y/RXFJ+YzhXJE6M5rdUVfFVsuzXeN4/OKmbo7RJiUAbcHbMjIJJ7yB7quHunwpEkVQ5mRzCqV2DRVBL29l3ke8fX1TTsW/MjMgYXkoUfUc7hrwzyPgTF1k7Hb1mKjCqqA5tuOIzH53qxpUCKg1HKJkuIsvsCFEWteaUlge2fbSR6taq/Cmp+UcOlY3Uq1BQ1E/7bCee7x0S1vVtUW4C3JJLaTkXVUxH4Ronrmc9xinLVE5MWjosAawh85ueA0+fH81VDsuzXpt4NtJLjijU/qpROg4k8Yqta55sE8mmjp49t5sB+WCfNybpNyDVBRTyv5jnH3RwSPnr0ZwxCMc1h8RxB9W+5yaNB9TzUleCxWpxhTLwqk5gjVKtygdxH7jQx29geLFVqWqkppBIzX15FIG9N2X5F3A6KpJ7jgHdWP0PFO7mKGFckTozYreUVdFVM2ma7xvH5xU1dDaI/KANujtmRkAT3kD3TvHunwIiSKoczI5hUq/Boqgl7Oy7yPf7+qadjX3kZkDA8lCj6jncNeGeR8CYvMnY7QrMVGF1UHxNuOIzH53qxJUCKg1ESpeRZfYEKItW80pLg9s+2kj1cVVfhTU/KOHSsbqVagoaib9thPPd46Jb3o2qrWC3JJLYOXarpi+6nRPU1PIRTkqycmLRUWANbZ1Qb8hp8zvS/kJF6aewNpU46sk8SeKiT8yYqtaXmw1T6WWOCPaebNH5YJ6XEuYiQbxKouYWO+vcBrgT7td++nQBlDCIxzWJxPEnVbrDJg0H1PP0VridK0QIRAhECEQIRAhECEQIRAha8/JNvNlt1CVoVqlQqP/vOPC0OFipI5XxOD2GxHBLG8eyY1K5JeX+U4f7VfofOKUlJvYtJSdIP41A+Y+o9vBL21bvzUvXt2HEAesU1T+IVSfOKro3N1Cfw1kE37bwfXw1WlLza2/5a1I+FRH0McgkaKZ8bH/EAe8L3MWi8sUW64ocFLUfqYC4nUrlsMbDdrQO4BfZCznnjhZaW4fcST50GUDWl2gRLPHELyOA7yrzd7ZVMOEKmlBlHsghSz5d1PmekWmUjj8WSS1WPwsyhG0eOg9ymrYNgsSjfZy6AkbzqpR4qOp+g3RdZG1gsFl6mrlqXbUhv6DuCk47VZECFrWhINvtlt5CVoVqlQ/7Q8xnHjmhwsVJFK+Jwew2ISuvHsmUCVySwR/lOHMdFb+hp1MUpKTexaak6QC2zUD5j6j28Ev7UsKZlz9uy4im8p7vgoZHwMVXRubqE+hq4Zv23A+vhqtSXmlt/y1qR8KiPoY5BI0Ur42P+IA94XuYtF5Yot1xQ4KWo/UwFxOpXjYY2G7WgdwCJCznXjhZaW4eCEk+dBlA1pdoESzRxC8jgO8q8Xf2VzLpCplQYR7IopZ8sk+JPSLLKVx+LJJKrH4WZQjaPHQe5TVu/d6Xk0YGGwmvpKOalfErf00FchF5kbWCwWYqqyapdtSG/LcO4KVjtVUQIRAhECEQIRAhECEQIRAhECEQIRAhfFaQICSO0j04XVC2eEaKBuh/PHWIoviV7EP2l0FZP8lHSGjdFg5vjK246USIEIgQiBCIEIgQvK9D0gXo1SO2i+nC2dbPCfhULdD+eOoiOLVXcQ/aK6Bsn+SjpDRuiwc/xlbkdKJECEQIRAhECEQIRAhf/2Q=="/>
          <p:cNvSpPr>
            <a:spLocks noChangeAspect="1" noChangeArrowheads="1"/>
          </p:cNvSpPr>
          <p:nvPr/>
        </p:nvSpPr>
        <p:spPr bwMode="auto">
          <a:xfrm>
            <a:off x="155575" y="-2179638"/>
            <a:ext cx="4543425" cy="455295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Title 11"/>
          <p:cNvSpPr>
            <a:spLocks noGrp="1"/>
          </p:cNvSpPr>
          <p:nvPr>
            <p:ph type="title"/>
          </p:nvPr>
        </p:nvSpPr>
        <p:spPr/>
        <p:txBody>
          <a:bodyPr/>
          <a:lstStyle/>
          <a:p>
            <a:endParaRPr lang="en-GB" dirty="0"/>
          </a:p>
        </p:txBody>
      </p:sp>
      <p:pic>
        <p:nvPicPr>
          <p:cNvPr id="1029" name="Picture 5"/>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backgroundRemoval t="4335" b="100000" l="0" r="100000"/>
                    </a14:imgEffect>
                    <a14:imgEffect>
                      <a14:artisticMarker/>
                    </a14:imgEffect>
                    <a14:imgEffect>
                      <a14:brightnessContrast bright="-20000" contrast="20000"/>
                    </a14:imgEffect>
                  </a14:imgLayer>
                </a14:imgProps>
              </a:ext>
              <a:ext uri="{28A0092B-C50C-407E-A947-70E740481C1C}">
                <a14:useLocalDpi xmlns:a14="http://schemas.microsoft.com/office/drawing/2010/main" xmlns="" val="0"/>
              </a:ext>
            </a:extLst>
          </a:blip>
          <a:srcRect b="7718"/>
          <a:stretch/>
        </p:blipFill>
        <p:spPr bwMode="auto">
          <a:xfrm>
            <a:off x="0" y="3573015"/>
            <a:ext cx="9144000" cy="33843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30" name="Picture 6"/>
          <p:cNvPicPr>
            <a:picLocks noChangeAspect="1" noChangeArrowheads="1"/>
          </p:cNvPicPr>
          <p:nvPr/>
        </p:nvPicPr>
        <p:blipFill>
          <a:blip r:embed="rId5" cstate="print">
            <a:duotone>
              <a:prstClr val="black"/>
              <a:srgbClr val="006600">
                <a:tint val="45000"/>
                <a:satMod val="400000"/>
              </a:srgbClr>
            </a:duotone>
            <a:extLst>
              <a:ext uri="{BEBA8EAE-BF5A-486C-A8C5-ECC9F3942E4B}">
                <a14:imgProps xmlns:a14="http://schemas.microsoft.com/office/drawing/2010/main" xmlns="">
                  <a14:imgLayer r:embed="rId6">
                    <a14:imgEffect>
                      <a14:backgroundRemoval t="0" b="100000" l="0" r="100000"/>
                    </a14:imgEffect>
                    <a14:imgEffect>
                      <a14:artisticCrisscrossEtching/>
                    </a14:imgEffect>
                    <a14:imgEffect>
                      <a14:saturation sat="33000"/>
                    </a14:imgEffect>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bwMode="auto">
          <a:xfrm>
            <a:off x="1687126" y="4509120"/>
            <a:ext cx="1748876" cy="244827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13" name="Group 12"/>
          <p:cNvGrpSpPr/>
          <p:nvPr/>
        </p:nvGrpSpPr>
        <p:grpSpPr>
          <a:xfrm>
            <a:off x="694827" y="1133129"/>
            <a:ext cx="3816424" cy="3744416"/>
            <a:chOff x="1718608" y="751845"/>
            <a:chExt cx="5760641" cy="5786357"/>
          </a:xfrm>
        </p:grpSpPr>
        <p:pic>
          <p:nvPicPr>
            <p:cNvPr id="1027" name="Picture 3"/>
            <p:cNvPicPr>
              <a:picLocks noChangeAspect="1" noChangeArrowheads="1"/>
            </p:cNvPicPr>
            <p:nvPr/>
          </p:nvPicPr>
          <p:blipFill>
            <a:blip r:embed="rId7" cstate="print">
              <a:duotone>
                <a:schemeClr val="bg2">
                  <a:shade val="45000"/>
                  <a:satMod val="135000"/>
                </a:schemeClr>
                <a:prstClr val="white"/>
              </a:duotone>
              <a:extLst>
                <a:ext uri="{BEBA8EAE-BF5A-486C-A8C5-ECC9F3942E4B}">
                  <a14:imgProps xmlns:a14="http://schemas.microsoft.com/office/drawing/2010/main" xmlns="">
                    <a14:imgLayer r:embed="rId8">
                      <a14:imgEffect>
                        <a14:backgroundRemoval t="0" b="99556" l="0" r="99554"/>
                      </a14:imgEffect>
                      <a14:imgEffect>
                        <a14:artisticCrisscrossEtching/>
                      </a14:imgEffect>
                      <a14:imgEffect>
                        <a14:saturation sat="66000"/>
                      </a14:imgEffect>
                    </a14:imgLayer>
                  </a14:imgProps>
                </a:ext>
                <a:ext uri="{28A0092B-C50C-407E-A947-70E740481C1C}">
                  <a14:useLocalDpi xmlns:a14="http://schemas.microsoft.com/office/drawing/2010/main" xmlns="" val="0"/>
                </a:ext>
              </a:extLst>
            </a:blip>
            <a:srcRect/>
            <a:stretch>
              <a:fillRect/>
            </a:stretch>
          </p:blipFill>
          <p:spPr bwMode="auto">
            <a:xfrm>
              <a:off x="1718609" y="751845"/>
              <a:ext cx="5760640" cy="578635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grpSp>
          <p:nvGrpSpPr>
            <p:cNvPr id="3" name="Group 2"/>
            <p:cNvGrpSpPr/>
            <p:nvPr/>
          </p:nvGrpSpPr>
          <p:grpSpPr>
            <a:xfrm>
              <a:off x="1718608" y="751845"/>
              <a:ext cx="5760641" cy="5786357"/>
              <a:chOff x="1718608" y="751845"/>
              <a:chExt cx="5760641" cy="5786357"/>
            </a:xfrm>
          </p:grpSpPr>
          <p:sp>
            <p:nvSpPr>
              <p:cNvPr id="6" name="Freeform 5"/>
              <p:cNvSpPr/>
              <p:nvPr/>
            </p:nvSpPr>
            <p:spPr>
              <a:xfrm>
                <a:off x="3419872" y="751845"/>
                <a:ext cx="2376264" cy="2245107"/>
              </a:xfrm>
              <a:custGeom>
                <a:avLst/>
                <a:gdLst>
                  <a:gd name="connsiteX0" fmla="*/ 0 w 1428943"/>
                  <a:gd name="connsiteY0" fmla="*/ 714472 h 1428943"/>
                  <a:gd name="connsiteX1" fmla="*/ 714472 w 1428943"/>
                  <a:gd name="connsiteY1" fmla="*/ 0 h 1428943"/>
                  <a:gd name="connsiteX2" fmla="*/ 1428944 w 1428943"/>
                  <a:gd name="connsiteY2" fmla="*/ 714472 h 1428943"/>
                  <a:gd name="connsiteX3" fmla="*/ 714472 w 1428943"/>
                  <a:gd name="connsiteY3" fmla="*/ 1428944 h 1428943"/>
                  <a:gd name="connsiteX4" fmla="*/ 0 w 1428943"/>
                  <a:gd name="connsiteY4" fmla="*/ 714472 h 1428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943" h="1428943">
                    <a:moveTo>
                      <a:pt x="0" y="714472"/>
                    </a:moveTo>
                    <a:cubicBezTo>
                      <a:pt x="0" y="319880"/>
                      <a:pt x="319880" y="0"/>
                      <a:pt x="714472" y="0"/>
                    </a:cubicBezTo>
                    <a:cubicBezTo>
                      <a:pt x="1109064" y="0"/>
                      <a:pt x="1428944" y="319880"/>
                      <a:pt x="1428944" y="714472"/>
                    </a:cubicBezTo>
                    <a:cubicBezTo>
                      <a:pt x="1428944" y="1109064"/>
                      <a:pt x="1109064" y="1428944"/>
                      <a:pt x="714472" y="1428944"/>
                    </a:cubicBezTo>
                    <a:cubicBezTo>
                      <a:pt x="319880" y="1428944"/>
                      <a:pt x="0" y="1109064"/>
                      <a:pt x="0" y="714472"/>
                    </a:cubicBezTo>
                    <a:close/>
                  </a:path>
                </a:pathLst>
              </a:custGeom>
              <a:gradFill rotWithShape="0">
                <a:gsLst>
                  <a:gs pos="0">
                    <a:schemeClr val="accent5">
                      <a:hueOff val="0"/>
                      <a:satOff val="0"/>
                      <a:lumOff val="0"/>
                      <a:shade val="70000"/>
                      <a:satMod val="150000"/>
                      <a:alpha val="23000"/>
                    </a:schemeClr>
                  </a:gs>
                  <a:gs pos="34000">
                    <a:schemeClr val="accent5">
                      <a:alpha val="50000"/>
                      <a:hueOff val="0"/>
                      <a:satOff val="0"/>
                      <a:lumOff val="0"/>
                      <a:alphaOff val="0"/>
                      <a:shade val="70000"/>
                      <a:satMod val="140000"/>
                    </a:schemeClr>
                  </a:gs>
                  <a:gs pos="70000">
                    <a:schemeClr val="accent5">
                      <a:alpha val="50000"/>
                      <a:hueOff val="0"/>
                      <a:satOff val="0"/>
                      <a:lumOff val="0"/>
                      <a:alphaOff val="0"/>
                      <a:tint val="100000"/>
                      <a:shade val="90000"/>
                      <a:satMod val="140000"/>
                    </a:schemeClr>
                  </a:gs>
                  <a:gs pos="100000">
                    <a:schemeClr val="accent5">
                      <a:alpha val="50000"/>
                      <a:hueOff val="0"/>
                      <a:satOff val="0"/>
                      <a:lumOff val="0"/>
                      <a:alphaOff val="0"/>
                      <a:tint val="100000"/>
                      <a:shade val="100000"/>
                      <a:satMod val="100000"/>
                    </a:schemeClr>
                  </a:gs>
                </a:gsLst>
              </a:gradFill>
            </p:spPr>
            <p:style>
              <a:lnRef idx="0">
                <a:schemeClr val="lt1">
                  <a:hueOff val="0"/>
                  <a:satOff val="0"/>
                  <a:lumOff val="0"/>
                  <a:alphaOff val="0"/>
                </a:schemeClr>
              </a:lnRef>
              <a:fillRef idx="3">
                <a:scrgbClr r="0" g="0" b="0"/>
              </a:fillRef>
              <a:effectRef idx="0">
                <a:schemeClr val="accent5">
                  <a:alpha val="50000"/>
                  <a:hueOff val="-2446723"/>
                  <a:satOff val="16815"/>
                  <a:lumOff val="-1647"/>
                  <a:alphaOff val="0"/>
                </a:schemeClr>
              </a:effectRef>
              <a:fontRef idx="minor">
                <a:schemeClr val="tx1"/>
              </a:fontRef>
            </p:style>
            <p:txBody>
              <a:bodyPr spcFirstLastPara="0" vert="horz" wrap="square" lIns="221964" tIns="221964" rIns="221964" bIns="221964"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444500">
                  <a:lnSpc>
                    <a:spcPct val="90000"/>
                  </a:lnSpc>
                  <a:spcBef>
                    <a:spcPct val="0"/>
                  </a:spcBef>
                  <a:spcAft>
                    <a:spcPct val="35000"/>
                  </a:spcAft>
                </a:pPr>
                <a:r>
                  <a:rPr lang="en-GB" sz="11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chemeClr val="tx1"/>
                      </a:outerShdw>
                    </a:effectLst>
                  </a:rPr>
                  <a:t>strengthening the fellowship</a:t>
                </a:r>
                <a:endParaRPr lang="en-GB" sz="11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chemeClr val="tx1"/>
                    </a:outerShdw>
                  </a:effectLst>
                </a:endParaRPr>
              </a:p>
            </p:txBody>
          </p:sp>
          <p:sp>
            <p:nvSpPr>
              <p:cNvPr id="7" name="Freeform 6"/>
              <p:cNvSpPr/>
              <p:nvPr/>
            </p:nvSpPr>
            <p:spPr>
              <a:xfrm>
                <a:off x="5076056" y="1988840"/>
                <a:ext cx="2403193" cy="2443291"/>
              </a:xfrm>
              <a:custGeom>
                <a:avLst/>
                <a:gdLst>
                  <a:gd name="connsiteX0" fmla="*/ 0 w 1428943"/>
                  <a:gd name="connsiteY0" fmla="*/ 714472 h 1428943"/>
                  <a:gd name="connsiteX1" fmla="*/ 714472 w 1428943"/>
                  <a:gd name="connsiteY1" fmla="*/ 0 h 1428943"/>
                  <a:gd name="connsiteX2" fmla="*/ 1428944 w 1428943"/>
                  <a:gd name="connsiteY2" fmla="*/ 714472 h 1428943"/>
                  <a:gd name="connsiteX3" fmla="*/ 714472 w 1428943"/>
                  <a:gd name="connsiteY3" fmla="*/ 1428944 h 1428943"/>
                  <a:gd name="connsiteX4" fmla="*/ 0 w 1428943"/>
                  <a:gd name="connsiteY4" fmla="*/ 714472 h 1428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943" h="1428943">
                    <a:moveTo>
                      <a:pt x="0" y="714472"/>
                    </a:moveTo>
                    <a:cubicBezTo>
                      <a:pt x="0" y="319880"/>
                      <a:pt x="319880" y="0"/>
                      <a:pt x="714472" y="0"/>
                    </a:cubicBezTo>
                    <a:cubicBezTo>
                      <a:pt x="1109064" y="0"/>
                      <a:pt x="1428944" y="319880"/>
                      <a:pt x="1428944" y="714472"/>
                    </a:cubicBezTo>
                    <a:cubicBezTo>
                      <a:pt x="1428944" y="1109064"/>
                      <a:pt x="1109064" y="1428944"/>
                      <a:pt x="714472" y="1428944"/>
                    </a:cubicBezTo>
                    <a:cubicBezTo>
                      <a:pt x="319880" y="1428944"/>
                      <a:pt x="0" y="1109064"/>
                      <a:pt x="0" y="714472"/>
                    </a:cubicBezTo>
                    <a:close/>
                  </a:path>
                </a:pathLst>
              </a:custGeom>
            </p:spPr>
            <p:style>
              <a:lnRef idx="0">
                <a:schemeClr val="lt1">
                  <a:hueOff val="0"/>
                  <a:satOff val="0"/>
                  <a:lumOff val="0"/>
                  <a:alphaOff val="0"/>
                </a:schemeClr>
              </a:lnRef>
              <a:fillRef idx="3">
                <a:schemeClr val="accent5">
                  <a:alpha val="50000"/>
                  <a:hueOff val="-4893445"/>
                  <a:satOff val="33630"/>
                  <a:lumOff val="-3294"/>
                  <a:alphaOff val="0"/>
                </a:schemeClr>
              </a:fillRef>
              <a:effectRef idx="0">
                <a:schemeClr val="accent5">
                  <a:alpha val="50000"/>
                  <a:hueOff val="-4893445"/>
                  <a:satOff val="33630"/>
                  <a:lumOff val="-3294"/>
                  <a:alphaOff val="0"/>
                </a:schemeClr>
              </a:effectRef>
              <a:fontRef idx="minor">
                <a:schemeClr val="tx1"/>
              </a:fontRef>
            </p:style>
            <p:txBody>
              <a:bodyPr spcFirstLastPara="0" vert="horz" wrap="square" lIns="221964" tIns="221964" rIns="221964" bIns="221964"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444500">
                  <a:lnSpc>
                    <a:spcPct val="90000"/>
                  </a:lnSpc>
                  <a:spcBef>
                    <a:spcPct val="0"/>
                  </a:spcBef>
                  <a:spcAft>
                    <a:spcPct val="35000"/>
                  </a:spcAft>
                </a:pPr>
                <a:r>
                  <a:rPr lang="en-GB" sz="1100" b="1" kern="1200" cap="none" spc="0" dirty="0" smtClean="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rPr>
                  <a:t>building relations of trust and understanding </a:t>
                </a:r>
                <a:endParaRPr lang="en-GB" sz="1100" b="1" kern="1200" cap="none" spc="0" dirty="0">
                  <a:ln w="12700">
                    <a:solidFill>
                      <a:schemeClr val="tx2">
                        <a:satMod val="155000"/>
                      </a:schemeClr>
                    </a:solidFill>
                    <a:prstDash val="solid"/>
                  </a:ln>
                  <a:solidFill>
                    <a:schemeClr val="tx1"/>
                  </a:solidFill>
                  <a:effectLst>
                    <a:outerShdw blurRad="41275" dist="20320" dir="1800000" algn="tl" rotWithShape="0">
                      <a:srgbClr val="000000">
                        <a:alpha val="40000"/>
                      </a:srgbClr>
                    </a:outerShdw>
                  </a:effectLst>
                </a:endParaRPr>
              </a:p>
            </p:txBody>
          </p:sp>
          <p:sp>
            <p:nvSpPr>
              <p:cNvPr id="8" name="Freeform 7"/>
              <p:cNvSpPr/>
              <p:nvPr/>
            </p:nvSpPr>
            <p:spPr>
              <a:xfrm>
                <a:off x="4393439" y="4077210"/>
                <a:ext cx="2535069" cy="2460991"/>
              </a:xfrm>
              <a:custGeom>
                <a:avLst/>
                <a:gdLst>
                  <a:gd name="connsiteX0" fmla="*/ 0 w 1428943"/>
                  <a:gd name="connsiteY0" fmla="*/ 714472 h 1428943"/>
                  <a:gd name="connsiteX1" fmla="*/ 714472 w 1428943"/>
                  <a:gd name="connsiteY1" fmla="*/ 0 h 1428943"/>
                  <a:gd name="connsiteX2" fmla="*/ 1428944 w 1428943"/>
                  <a:gd name="connsiteY2" fmla="*/ 714472 h 1428943"/>
                  <a:gd name="connsiteX3" fmla="*/ 714472 w 1428943"/>
                  <a:gd name="connsiteY3" fmla="*/ 1428944 h 1428943"/>
                  <a:gd name="connsiteX4" fmla="*/ 0 w 1428943"/>
                  <a:gd name="connsiteY4" fmla="*/ 714472 h 1428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943" h="1428943">
                    <a:moveTo>
                      <a:pt x="0" y="714472"/>
                    </a:moveTo>
                    <a:cubicBezTo>
                      <a:pt x="0" y="319880"/>
                      <a:pt x="319880" y="0"/>
                      <a:pt x="714472" y="0"/>
                    </a:cubicBezTo>
                    <a:cubicBezTo>
                      <a:pt x="1109064" y="0"/>
                      <a:pt x="1428944" y="319880"/>
                      <a:pt x="1428944" y="714472"/>
                    </a:cubicBezTo>
                    <a:cubicBezTo>
                      <a:pt x="1428944" y="1109064"/>
                      <a:pt x="1109064" y="1428944"/>
                      <a:pt x="714472" y="1428944"/>
                    </a:cubicBezTo>
                    <a:cubicBezTo>
                      <a:pt x="319880" y="1428944"/>
                      <a:pt x="0" y="1109064"/>
                      <a:pt x="0" y="714472"/>
                    </a:cubicBezTo>
                    <a:close/>
                  </a:path>
                </a:pathLst>
              </a:custGeom>
            </p:spPr>
            <p:style>
              <a:lnRef idx="0">
                <a:schemeClr val="lt1">
                  <a:hueOff val="0"/>
                  <a:satOff val="0"/>
                  <a:lumOff val="0"/>
                  <a:alphaOff val="0"/>
                </a:schemeClr>
              </a:lnRef>
              <a:fillRef idx="3">
                <a:schemeClr val="accent5">
                  <a:alpha val="50000"/>
                  <a:hueOff val="-7340168"/>
                  <a:satOff val="50446"/>
                  <a:lumOff val="-4942"/>
                  <a:alphaOff val="0"/>
                </a:schemeClr>
              </a:fillRef>
              <a:effectRef idx="0">
                <a:schemeClr val="accent5">
                  <a:alpha val="50000"/>
                  <a:hueOff val="-7340168"/>
                  <a:satOff val="50446"/>
                  <a:lumOff val="-4942"/>
                  <a:alphaOff val="0"/>
                </a:schemeClr>
              </a:effectRef>
              <a:fontRef idx="minor">
                <a:schemeClr val="tx1"/>
              </a:fontRef>
            </p:style>
            <p:txBody>
              <a:bodyPr spcFirstLastPara="0" vert="horz" wrap="square" lIns="221964" tIns="221964" rIns="221964" bIns="221964"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444500">
                  <a:lnSpc>
                    <a:spcPct val="90000"/>
                  </a:lnSpc>
                  <a:spcBef>
                    <a:spcPct val="0"/>
                  </a:spcBef>
                  <a:spcAft>
                    <a:spcPct val="35000"/>
                  </a:spcAft>
                </a:pPr>
                <a:r>
                  <a:rPr lang="en-GB" sz="1100" b="1" kern="1200" cap="none"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encouraging spirituality, reflection and formation</a:t>
                </a:r>
                <a:endParaRPr lang="en-GB" sz="11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9" name="Freeform 8"/>
              <p:cNvSpPr/>
              <p:nvPr/>
            </p:nvSpPr>
            <p:spPr>
              <a:xfrm>
                <a:off x="2373400" y="4077072"/>
                <a:ext cx="2414624" cy="2461130"/>
              </a:xfrm>
              <a:custGeom>
                <a:avLst/>
                <a:gdLst>
                  <a:gd name="connsiteX0" fmla="*/ 0 w 1428943"/>
                  <a:gd name="connsiteY0" fmla="*/ 714472 h 1428943"/>
                  <a:gd name="connsiteX1" fmla="*/ 714472 w 1428943"/>
                  <a:gd name="connsiteY1" fmla="*/ 0 h 1428943"/>
                  <a:gd name="connsiteX2" fmla="*/ 1428944 w 1428943"/>
                  <a:gd name="connsiteY2" fmla="*/ 714472 h 1428943"/>
                  <a:gd name="connsiteX3" fmla="*/ 714472 w 1428943"/>
                  <a:gd name="connsiteY3" fmla="*/ 1428944 h 1428943"/>
                  <a:gd name="connsiteX4" fmla="*/ 0 w 1428943"/>
                  <a:gd name="connsiteY4" fmla="*/ 714472 h 1428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943" h="1428943">
                    <a:moveTo>
                      <a:pt x="0" y="714472"/>
                    </a:moveTo>
                    <a:cubicBezTo>
                      <a:pt x="0" y="319880"/>
                      <a:pt x="319880" y="0"/>
                      <a:pt x="714472" y="0"/>
                    </a:cubicBezTo>
                    <a:cubicBezTo>
                      <a:pt x="1109064" y="0"/>
                      <a:pt x="1428944" y="319880"/>
                      <a:pt x="1428944" y="714472"/>
                    </a:cubicBezTo>
                    <a:cubicBezTo>
                      <a:pt x="1428944" y="1109064"/>
                      <a:pt x="1109064" y="1428944"/>
                      <a:pt x="714472" y="1428944"/>
                    </a:cubicBezTo>
                    <a:cubicBezTo>
                      <a:pt x="319880" y="1428944"/>
                      <a:pt x="0" y="1109064"/>
                      <a:pt x="0" y="714472"/>
                    </a:cubicBezTo>
                    <a:close/>
                  </a:path>
                </a:pathLst>
              </a:custGeom>
            </p:spPr>
            <p:style>
              <a:lnRef idx="0">
                <a:schemeClr val="lt1">
                  <a:hueOff val="0"/>
                  <a:satOff val="0"/>
                  <a:lumOff val="0"/>
                  <a:alphaOff val="0"/>
                </a:schemeClr>
              </a:lnRef>
              <a:fillRef idx="3">
                <a:schemeClr val="accent5">
                  <a:alpha val="50000"/>
                  <a:hueOff val="-9786890"/>
                  <a:satOff val="67261"/>
                  <a:lumOff val="-6589"/>
                  <a:alphaOff val="0"/>
                </a:schemeClr>
              </a:fillRef>
              <a:effectRef idx="0">
                <a:schemeClr val="accent5">
                  <a:alpha val="50000"/>
                  <a:hueOff val="-9786890"/>
                  <a:satOff val="67261"/>
                  <a:lumOff val="-6589"/>
                  <a:alphaOff val="0"/>
                </a:schemeClr>
              </a:effectRef>
              <a:fontRef idx="minor">
                <a:schemeClr val="tx1"/>
              </a:fontRef>
            </p:style>
            <p:txBody>
              <a:bodyPr spcFirstLastPara="0" vert="horz" wrap="square" lIns="227044" tIns="227044" rIns="227044" bIns="227044"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622300">
                  <a:lnSpc>
                    <a:spcPct val="90000"/>
                  </a:lnSpc>
                  <a:spcBef>
                    <a:spcPct val="0"/>
                  </a:spcBef>
                  <a:spcAft>
                    <a:spcPct val="35000"/>
                  </a:spcAft>
                </a:pPr>
                <a:r>
                  <a:rPr lang="en-GB" sz="1100" b="1" kern="1200" cap="none" spc="50" dirty="0" smtClean="0">
                    <a:ln w="11430"/>
                    <a:solidFill>
                      <a:schemeClr val="tx1"/>
                    </a:solidFill>
                    <a:effectLst>
                      <a:outerShdw blurRad="76200" dist="50800" dir="5400000" algn="tl" rotWithShape="0">
                        <a:srgbClr val="000000">
                          <a:alpha val="65000"/>
                        </a:srgbClr>
                      </a:outerShdw>
                    </a:effectLst>
                  </a:rPr>
                  <a:t>communicating innovatively and </a:t>
                </a:r>
                <a:r>
                  <a:rPr lang="en-GB" sz="1100" b="1" spc="50" dirty="0" smtClean="0">
                    <a:ln w="11430"/>
                    <a:effectLst>
                      <a:outerShdw blurRad="76200" dist="50800" dir="5400000" algn="tl" rotWithShape="0">
                        <a:srgbClr val="000000">
                          <a:alpha val="65000"/>
                        </a:srgbClr>
                      </a:outerShdw>
                    </a:effectLst>
                  </a:rPr>
                  <a:t>inspiring</a:t>
                </a:r>
                <a:endParaRPr lang="en-GB" sz="1100" b="1" kern="1200" cap="none" spc="50" dirty="0">
                  <a:ln w="11430"/>
                  <a:solidFill>
                    <a:schemeClr val="tx1"/>
                  </a:solidFill>
                  <a:effectLst>
                    <a:outerShdw blurRad="76200" dist="50800" dir="5400000" algn="tl" rotWithShape="0">
                      <a:srgbClr val="000000">
                        <a:alpha val="65000"/>
                      </a:srgbClr>
                    </a:outerShdw>
                  </a:effectLst>
                </a:endParaRPr>
              </a:p>
            </p:txBody>
          </p:sp>
          <p:sp>
            <p:nvSpPr>
              <p:cNvPr id="10" name="Freeform 9"/>
              <p:cNvSpPr/>
              <p:nvPr/>
            </p:nvSpPr>
            <p:spPr>
              <a:xfrm>
                <a:off x="1718608" y="1988840"/>
                <a:ext cx="2538051" cy="2520280"/>
              </a:xfrm>
              <a:custGeom>
                <a:avLst/>
                <a:gdLst>
                  <a:gd name="connsiteX0" fmla="*/ 0 w 1428943"/>
                  <a:gd name="connsiteY0" fmla="*/ 714472 h 1428943"/>
                  <a:gd name="connsiteX1" fmla="*/ 714472 w 1428943"/>
                  <a:gd name="connsiteY1" fmla="*/ 0 h 1428943"/>
                  <a:gd name="connsiteX2" fmla="*/ 1428944 w 1428943"/>
                  <a:gd name="connsiteY2" fmla="*/ 714472 h 1428943"/>
                  <a:gd name="connsiteX3" fmla="*/ 714472 w 1428943"/>
                  <a:gd name="connsiteY3" fmla="*/ 1428944 h 1428943"/>
                  <a:gd name="connsiteX4" fmla="*/ 0 w 1428943"/>
                  <a:gd name="connsiteY4" fmla="*/ 714472 h 14289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8943" h="1428943">
                    <a:moveTo>
                      <a:pt x="0" y="714472"/>
                    </a:moveTo>
                    <a:cubicBezTo>
                      <a:pt x="0" y="319880"/>
                      <a:pt x="319880" y="0"/>
                      <a:pt x="714472" y="0"/>
                    </a:cubicBezTo>
                    <a:cubicBezTo>
                      <a:pt x="1109064" y="0"/>
                      <a:pt x="1428944" y="319880"/>
                      <a:pt x="1428944" y="714472"/>
                    </a:cubicBezTo>
                    <a:cubicBezTo>
                      <a:pt x="1428944" y="1109064"/>
                      <a:pt x="1109064" y="1428944"/>
                      <a:pt x="714472" y="1428944"/>
                    </a:cubicBezTo>
                    <a:cubicBezTo>
                      <a:pt x="319880" y="1428944"/>
                      <a:pt x="0" y="1109064"/>
                      <a:pt x="0" y="714472"/>
                    </a:cubicBezTo>
                    <a:close/>
                  </a:path>
                </a:pathLst>
              </a:custGeom>
            </p:spPr>
            <p:style>
              <a:lnRef idx="0">
                <a:schemeClr val="lt1">
                  <a:hueOff val="0"/>
                  <a:satOff val="0"/>
                  <a:lumOff val="0"/>
                  <a:alphaOff val="0"/>
                </a:schemeClr>
              </a:lnRef>
              <a:fillRef idx="3">
                <a:schemeClr val="accent5">
                  <a:alpha val="50000"/>
                  <a:hueOff val="-12233612"/>
                  <a:satOff val="84076"/>
                  <a:lumOff val="-8236"/>
                  <a:alphaOff val="0"/>
                </a:schemeClr>
              </a:fillRef>
              <a:effectRef idx="0">
                <a:schemeClr val="accent5">
                  <a:alpha val="50000"/>
                  <a:hueOff val="-12233612"/>
                  <a:satOff val="84076"/>
                  <a:lumOff val="-8236"/>
                  <a:alphaOff val="0"/>
                </a:schemeClr>
              </a:effectRef>
              <a:fontRef idx="minor">
                <a:schemeClr val="tx1"/>
              </a:fontRef>
            </p:style>
            <p:txBody>
              <a:bodyPr spcFirstLastPara="0" vert="horz" wrap="square" lIns="221964" tIns="221964" rIns="221964" bIns="221964"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444500">
                  <a:lnSpc>
                    <a:spcPct val="90000"/>
                  </a:lnSpc>
                  <a:spcBef>
                    <a:spcPct val="0"/>
                  </a:spcBef>
                  <a:spcAft>
                    <a:spcPct val="35000"/>
                  </a:spcAft>
                </a:pPr>
                <a:r>
                  <a:rPr lang="en-GB" sz="1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w</a:t>
                </a:r>
                <a:r>
                  <a:rPr lang="en-GB" sz="12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itnessing together</a:t>
                </a:r>
                <a:endParaRPr lang="en-GB" sz="1200"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Freeform 4"/>
              <p:cNvSpPr/>
              <p:nvPr/>
            </p:nvSpPr>
            <p:spPr>
              <a:xfrm>
                <a:off x="3419872" y="2564905"/>
                <a:ext cx="2376264" cy="2448272"/>
              </a:xfrm>
              <a:custGeom>
                <a:avLst/>
                <a:gdLst>
                  <a:gd name="connsiteX0" fmla="*/ 0 w 1069764"/>
                  <a:gd name="connsiteY0" fmla="*/ 429555 h 859109"/>
                  <a:gd name="connsiteX1" fmla="*/ 534882 w 1069764"/>
                  <a:gd name="connsiteY1" fmla="*/ 0 h 859109"/>
                  <a:gd name="connsiteX2" fmla="*/ 1069764 w 1069764"/>
                  <a:gd name="connsiteY2" fmla="*/ 429555 h 859109"/>
                  <a:gd name="connsiteX3" fmla="*/ 534882 w 1069764"/>
                  <a:gd name="connsiteY3" fmla="*/ 859110 h 859109"/>
                  <a:gd name="connsiteX4" fmla="*/ 0 w 1069764"/>
                  <a:gd name="connsiteY4" fmla="*/ 429555 h 859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764" h="859109">
                    <a:moveTo>
                      <a:pt x="0" y="429555"/>
                    </a:moveTo>
                    <a:cubicBezTo>
                      <a:pt x="0" y="192318"/>
                      <a:pt x="239475" y="0"/>
                      <a:pt x="534882" y="0"/>
                    </a:cubicBezTo>
                    <a:cubicBezTo>
                      <a:pt x="830289" y="0"/>
                      <a:pt x="1069764" y="192318"/>
                      <a:pt x="1069764" y="429555"/>
                    </a:cubicBezTo>
                    <a:cubicBezTo>
                      <a:pt x="1069764" y="666792"/>
                      <a:pt x="830289" y="859110"/>
                      <a:pt x="534882" y="859110"/>
                    </a:cubicBezTo>
                    <a:cubicBezTo>
                      <a:pt x="239475" y="859110"/>
                      <a:pt x="0" y="666792"/>
                      <a:pt x="0" y="429555"/>
                    </a:cubicBezTo>
                    <a:close/>
                  </a:path>
                </a:pathLst>
              </a:custGeom>
              <a:gradFill rotWithShape="0">
                <a:gsLst>
                  <a:gs pos="0">
                    <a:schemeClr val="accent5">
                      <a:hueOff val="0"/>
                      <a:satOff val="0"/>
                      <a:lumOff val="0"/>
                      <a:shade val="70000"/>
                      <a:satMod val="150000"/>
                      <a:alpha val="23000"/>
                    </a:schemeClr>
                  </a:gs>
                  <a:gs pos="34000">
                    <a:schemeClr val="accent5">
                      <a:alpha val="50000"/>
                      <a:hueOff val="0"/>
                      <a:satOff val="0"/>
                      <a:lumOff val="0"/>
                      <a:alphaOff val="0"/>
                      <a:shade val="70000"/>
                      <a:satMod val="140000"/>
                    </a:schemeClr>
                  </a:gs>
                  <a:gs pos="70000">
                    <a:schemeClr val="accent5">
                      <a:alpha val="50000"/>
                      <a:hueOff val="0"/>
                      <a:satOff val="0"/>
                      <a:lumOff val="0"/>
                      <a:alphaOff val="0"/>
                      <a:tint val="100000"/>
                      <a:shade val="90000"/>
                      <a:satMod val="140000"/>
                    </a:schemeClr>
                  </a:gs>
                  <a:gs pos="100000">
                    <a:schemeClr val="accent5">
                      <a:alpha val="50000"/>
                      <a:hueOff val="0"/>
                      <a:satOff val="0"/>
                      <a:lumOff val="0"/>
                      <a:alphaOff val="0"/>
                      <a:tint val="100000"/>
                      <a:shade val="100000"/>
                      <a:satMod val="100000"/>
                    </a:schemeClr>
                  </a:gs>
                </a:gsLst>
              </a:gradFill>
            </p:spPr>
            <p:style>
              <a:lnRef idx="0">
                <a:schemeClr val="lt1">
                  <a:hueOff val="0"/>
                  <a:satOff val="0"/>
                  <a:lumOff val="0"/>
                  <a:alphaOff val="0"/>
                </a:schemeClr>
              </a:lnRef>
              <a:fillRef idx="3">
                <a:scrgbClr r="0" g="0" b="0"/>
              </a:fillRef>
              <a:effectRef idx="0">
                <a:schemeClr val="accent5">
                  <a:alpha val="50000"/>
                  <a:hueOff val="0"/>
                  <a:satOff val="0"/>
                  <a:lumOff val="0"/>
                  <a:alphaOff val="0"/>
                </a:schemeClr>
              </a:effectRef>
              <a:fontRef idx="minor">
                <a:schemeClr val="tx1"/>
              </a:fontRef>
            </p:style>
            <p:txBody>
              <a:bodyPr spcFirstLastPara="0" vert="horz" wrap="square" lIns="184603" tIns="153754" rIns="184603" bIns="153754" numCol="1" spcCol="1270" anchor="ctr" anchorCtr="0">
                <a:no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lvl="0" algn="ctr" defTabSz="977900">
                  <a:lnSpc>
                    <a:spcPct val="90000"/>
                  </a:lnSpc>
                  <a:spcAft>
                    <a:spcPct val="35000"/>
                  </a:spcAft>
                </a:pPr>
                <a:r>
                  <a:rPr lang="en-GB"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chemeClr val="tx1"/>
                      </a:outerShdw>
                    </a:effectLst>
                  </a:rPr>
                  <a:t>Pilgrimage of justice and peace </a:t>
                </a:r>
                <a:endParaRPr lang="en-GB" b="1" kern="1200"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chemeClr val="tx1"/>
                    </a:outerShdw>
                  </a:effectLst>
                </a:endParaRPr>
              </a:p>
            </p:txBody>
          </p:sp>
        </p:grpSp>
      </p:grpSp>
    </p:spTree>
    <p:extLst>
      <p:ext uri="{BB962C8B-B14F-4D97-AF65-F5344CB8AC3E}">
        <p14:creationId xmlns:p14="http://schemas.microsoft.com/office/powerpoint/2010/main" xmlns="" val="5836794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162"/>
          <p:cNvGrpSpPr/>
          <p:nvPr/>
        </p:nvGrpSpPr>
        <p:grpSpPr>
          <a:xfrm>
            <a:off x="176902" y="333734"/>
            <a:ext cx="8900096" cy="4756247"/>
            <a:chOff x="243904" y="448509"/>
            <a:chExt cx="8900096" cy="4756247"/>
          </a:xfrm>
        </p:grpSpPr>
        <p:sp>
          <p:nvSpPr>
            <p:cNvPr id="162" name="Block Arc 161"/>
            <p:cNvSpPr/>
            <p:nvPr/>
          </p:nvSpPr>
          <p:spPr>
            <a:xfrm>
              <a:off x="243904" y="448509"/>
              <a:ext cx="8900096" cy="4360454"/>
            </a:xfrm>
            <a:prstGeom prst="blockArc">
              <a:avLst>
                <a:gd name="adj1" fmla="val 10779116"/>
                <a:gd name="adj2" fmla="val 21543216"/>
                <a:gd name="adj3" fmla="val 9478"/>
              </a:avLst>
            </a:prstGeom>
            <a:gradFill flip="none" rotWithShape="1">
              <a:gsLst>
                <a:gs pos="70000">
                  <a:srgbClr val="2F5559"/>
                </a:gs>
                <a:gs pos="9000">
                  <a:schemeClr val="tx1">
                    <a:lumMod val="75000"/>
                    <a:lumOff val="25000"/>
                  </a:schemeClr>
                </a:gs>
                <a:gs pos="24000">
                  <a:srgbClr val="339933">
                    <a:shade val="30000"/>
                    <a:satMod val="115000"/>
                  </a:srgbClr>
                </a:gs>
                <a:gs pos="50000">
                  <a:srgbClr val="339933">
                    <a:shade val="67500"/>
                    <a:satMod val="115000"/>
                  </a:srgbClr>
                </a:gs>
                <a:gs pos="97917">
                  <a:schemeClr val="bg1">
                    <a:lumMod val="65000"/>
                  </a:schemeClr>
                </a:gs>
                <a:gs pos="37000">
                  <a:srgbClr val="339933">
                    <a:shade val="100000"/>
                    <a:satMod val="115000"/>
                  </a:srgbClr>
                </a:gs>
              </a:gsLst>
              <a:path path="circle">
                <a:fillToRect r="100000" b="100000"/>
              </a:path>
              <a:tileRect l="-100000" t="-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60" name="TextBox 159"/>
            <p:cNvSpPr txBox="1"/>
            <p:nvPr/>
          </p:nvSpPr>
          <p:spPr>
            <a:xfrm>
              <a:off x="787831" y="621394"/>
              <a:ext cx="7954922" cy="4583362"/>
            </a:xfrm>
            <a:prstGeom prst="rect">
              <a:avLst/>
            </a:prstGeom>
            <a:noFill/>
          </p:spPr>
          <p:txBody>
            <a:bodyPr wrap="none" rtlCol="0">
              <a:prstTxWarp prst="textArchUp">
                <a:avLst>
                  <a:gd name="adj" fmla="val 13608643"/>
                </a:avLst>
              </a:prstTxWarp>
              <a:spAutoFit/>
            </a:bodyPr>
            <a:lstStyle/>
            <a:p>
              <a:r>
                <a:rPr lang="en-GB" sz="2400" dirty="0" smtClean="0">
                  <a:solidFill>
                    <a:schemeClr val="bg1"/>
                  </a:solidFill>
                </a:rPr>
                <a:t>          </a:t>
              </a:r>
              <a:r>
                <a:rPr lang="en-GB" sz="1600" dirty="0" smtClean="0">
                  <a:solidFill>
                    <a:schemeClr val="bg1"/>
                  </a:solidFill>
                </a:rPr>
                <a:t>Pilgrimage of Justice and Peace</a:t>
              </a:r>
              <a:endParaRPr lang="en-GB" sz="1600" dirty="0">
                <a:solidFill>
                  <a:schemeClr val="bg1"/>
                </a:solidFill>
              </a:endParaRPr>
            </a:p>
          </p:txBody>
        </p:sp>
      </p:grpSp>
      <p:sp>
        <p:nvSpPr>
          <p:cNvPr id="26" name="Content Placeholder 25"/>
          <p:cNvSpPr>
            <a:spLocks noGrp="1"/>
          </p:cNvSpPr>
          <p:nvPr>
            <p:ph idx="1"/>
          </p:nvPr>
        </p:nvSpPr>
        <p:spPr>
          <a:xfrm>
            <a:off x="61223" y="2888001"/>
            <a:ext cx="2304256" cy="3866868"/>
          </a:xfrm>
        </p:spPr>
        <p:txBody>
          <a:bodyPr>
            <a:noAutofit/>
          </a:bodyPr>
          <a:lstStyle/>
          <a:p>
            <a:pPr marL="0" lvl="0" indent="0">
              <a:buNone/>
            </a:pPr>
            <a:r>
              <a:rPr lang="en-GB" sz="1800" dirty="0" smtClean="0">
                <a:solidFill>
                  <a:schemeClr val="accent1"/>
                </a:solidFill>
              </a:rPr>
              <a:t>Transversal </a:t>
            </a:r>
          </a:p>
          <a:p>
            <a:pPr marL="0" lvl="0" indent="0">
              <a:buNone/>
            </a:pPr>
            <a:r>
              <a:rPr lang="en-GB" sz="1800" dirty="0" smtClean="0">
                <a:solidFill>
                  <a:schemeClr val="accent1"/>
                </a:solidFill>
              </a:rPr>
              <a:t>priorities</a:t>
            </a:r>
            <a:endParaRPr lang="en-GB" sz="1800" dirty="0">
              <a:solidFill>
                <a:schemeClr val="accent1"/>
              </a:solidFill>
            </a:endParaRPr>
          </a:p>
          <a:p>
            <a:pPr marL="0" indent="0">
              <a:spcAft>
                <a:spcPts val="1200"/>
              </a:spcAft>
              <a:buNone/>
            </a:pPr>
            <a:r>
              <a:rPr lang="en-GB" sz="1400" dirty="0" smtClean="0"/>
              <a:t>Relations with member churches, NCCs and REOs</a:t>
            </a:r>
            <a:endParaRPr lang="en-GB" sz="1400" dirty="0"/>
          </a:p>
          <a:p>
            <a:pPr marL="0" indent="0">
              <a:spcAft>
                <a:spcPts val="1200"/>
              </a:spcAft>
              <a:buNone/>
            </a:pPr>
            <a:r>
              <a:rPr lang="en-GB" sz="1400" dirty="0" smtClean="0"/>
              <a:t>Youth engagement in the ecumenical movement</a:t>
            </a:r>
            <a:endParaRPr lang="en-GB" sz="1400" dirty="0"/>
          </a:p>
          <a:p>
            <a:pPr marL="0" indent="0">
              <a:spcAft>
                <a:spcPts val="1200"/>
              </a:spcAft>
              <a:buNone/>
            </a:pPr>
            <a:r>
              <a:rPr lang="en-GB" sz="1400" dirty="0" smtClean="0"/>
              <a:t>Community of </a:t>
            </a:r>
            <a:br>
              <a:rPr lang="en-GB" sz="1400" dirty="0" smtClean="0"/>
            </a:br>
            <a:r>
              <a:rPr lang="en-GB" sz="1400" dirty="0" smtClean="0"/>
              <a:t>women and men</a:t>
            </a:r>
            <a:endParaRPr lang="en-GB" sz="1400" dirty="0"/>
          </a:p>
          <a:p>
            <a:pPr marL="0" indent="0">
              <a:spcAft>
                <a:spcPts val="1200"/>
              </a:spcAft>
              <a:buNone/>
            </a:pPr>
            <a:r>
              <a:rPr lang="en-GB" sz="1400" dirty="0" smtClean="0"/>
              <a:t>Inter-religious dialogue and cooperation</a:t>
            </a:r>
            <a:endParaRPr lang="en-GB" sz="1400" dirty="0"/>
          </a:p>
          <a:p>
            <a:pPr marL="0" indent="0">
              <a:spcAft>
                <a:spcPts val="1200"/>
              </a:spcAft>
              <a:buNone/>
            </a:pPr>
            <a:r>
              <a:rPr lang="en-GB" sz="1400" dirty="0" smtClean="0"/>
              <a:t>Spiritual Life</a:t>
            </a:r>
          </a:p>
          <a:p>
            <a:pPr marL="0" indent="0">
              <a:spcAft>
                <a:spcPts val="1200"/>
              </a:spcAft>
              <a:buNone/>
            </a:pPr>
            <a:endParaRPr lang="en-GB" sz="1500" dirty="0"/>
          </a:p>
        </p:txBody>
      </p:sp>
      <p:grpSp>
        <p:nvGrpSpPr>
          <p:cNvPr id="5" name="Group 34"/>
          <p:cNvGrpSpPr/>
          <p:nvPr/>
        </p:nvGrpSpPr>
        <p:grpSpPr>
          <a:xfrm>
            <a:off x="2285984" y="3500438"/>
            <a:ext cx="4427840" cy="3189438"/>
            <a:chOff x="2221145" y="2984737"/>
            <a:chExt cx="4677273" cy="3532213"/>
          </a:xfrm>
        </p:grpSpPr>
        <p:sp>
          <p:nvSpPr>
            <p:cNvPr id="36" name="Freeform 35"/>
            <p:cNvSpPr/>
            <p:nvPr/>
          </p:nvSpPr>
          <p:spPr>
            <a:xfrm>
              <a:off x="2221145" y="2984737"/>
              <a:ext cx="1498881" cy="3528392"/>
            </a:xfrm>
            <a:custGeom>
              <a:avLst/>
              <a:gdLst>
                <a:gd name="connsiteX0" fmla="*/ 0 w 1686242"/>
                <a:gd name="connsiteY0" fmla="*/ 168624 h 3528392"/>
                <a:gd name="connsiteX1" fmla="*/ 168624 w 1686242"/>
                <a:gd name="connsiteY1" fmla="*/ 0 h 3528392"/>
                <a:gd name="connsiteX2" fmla="*/ 1517618 w 1686242"/>
                <a:gd name="connsiteY2" fmla="*/ 0 h 3528392"/>
                <a:gd name="connsiteX3" fmla="*/ 1686242 w 1686242"/>
                <a:gd name="connsiteY3" fmla="*/ 168624 h 3528392"/>
                <a:gd name="connsiteX4" fmla="*/ 1686242 w 1686242"/>
                <a:gd name="connsiteY4" fmla="*/ 3359768 h 3528392"/>
                <a:gd name="connsiteX5" fmla="*/ 1517618 w 1686242"/>
                <a:gd name="connsiteY5" fmla="*/ 3528392 h 3528392"/>
                <a:gd name="connsiteX6" fmla="*/ 168624 w 1686242"/>
                <a:gd name="connsiteY6" fmla="*/ 3528392 h 3528392"/>
                <a:gd name="connsiteX7" fmla="*/ 0 w 1686242"/>
                <a:gd name="connsiteY7" fmla="*/ 3359768 h 3528392"/>
                <a:gd name="connsiteX8" fmla="*/ 0 w 1686242"/>
                <a:gd name="connsiteY8" fmla="*/ 168624 h 3528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6242" h="3528392">
                  <a:moveTo>
                    <a:pt x="0" y="168624"/>
                  </a:moveTo>
                  <a:cubicBezTo>
                    <a:pt x="0" y="75496"/>
                    <a:pt x="75496" y="0"/>
                    <a:pt x="168624" y="0"/>
                  </a:cubicBezTo>
                  <a:lnTo>
                    <a:pt x="1517618" y="0"/>
                  </a:lnTo>
                  <a:cubicBezTo>
                    <a:pt x="1610746" y="0"/>
                    <a:pt x="1686242" y="75496"/>
                    <a:pt x="1686242" y="168624"/>
                  </a:cubicBezTo>
                  <a:lnTo>
                    <a:pt x="1686242" y="3359768"/>
                  </a:lnTo>
                  <a:cubicBezTo>
                    <a:pt x="1686242" y="3452896"/>
                    <a:pt x="1610746" y="3528392"/>
                    <a:pt x="1517618" y="3528392"/>
                  </a:cubicBezTo>
                  <a:lnTo>
                    <a:pt x="168624" y="3528392"/>
                  </a:lnTo>
                  <a:cubicBezTo>
                    <a:pt x="75496" y="3528392"/>
                    <a:pt x="0" y="3452896"/>
                    <a:pt x="0" y="3359768"/>
                  </a:cubicBezTo>
                  <a:lnTo>
                    <a:pt x="0" y="168624"/>
                  </a:lnTo>
                  <a:close/>
                </a:path>
              </a:pathLst>
            </a:custGeom>
            <a:solidFill>
              <a:schemeClr val="accent1"/>
            </a:solidFill>
            <a:ln>
              <a:no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9050" tIns="19050" rIns="19050" bIns="2488925" numCol="1" spcCol="1270" anchor="ctr" anchorCtr="0">
              <a:noAutofit/>
            </a:bodyPr>
            <a:lstStyle/>
            <a:p>
              <a:pPr lvl="0" algn="ctr" defTabSz="222250">
                <a:lnSpc>
                  <a:spcPct val="90000"/>
                </a:lnSpc>
                <a:spcBef>
                  <a:spcPct val="0"/>
                </a:spcBef>
                <a:spcAft>
                  <a:spcPct val="35000"/>
                </a:spcAft>
              </a:pPr>
              <a:endParaRPr lang="en-GB" sz="500" kern="1200" dirty="0"/>
            </a:p>
          </p:txBody>
        </p:sp>
        <p:sp>
          <p:nvSpPr>
            <p:cNvPr id="37" name="Freeform 36"/>
            <p:cNvSpPr/>
            <p:nvPr/>
          </p:nvSpPr>
          <p:spPr>
            <a:xfrm>
              <a:off x="2343736" y="3629690"/>
              <a:ext cx="1348994" cy="693187"/>
            </a:xfrm>
            <a:custGeom>
              <a:avLst/>
              <a:gdLst>
                <a:gd name="connsiteX0" fmla="*/ 0 w 1348994"/>
                <a:gd name="connsiteY0" fmla="*/ 69319 h 693187"/>
                <a:gd name="connsiteX1" fmla="*/ 69319 w 1348994"/>
                <a:gd name="connsiteY1" fmla="*/ 0 h 693187"/>
                <a:gd name="connsiteX2" fmla="*/ 1279675 w 1348994"/>
                <a:gd name="connsiteY2" fmla="*/ 0 h 693187"/>
                <a:gd name="connsiteX3" fmla="*/ 1348994 w 1348994"/>
                <a:gd name="connsiteY3" fmla="*/ 69319 h 693187"/>
                <a:gd name="connsiteX4" fmla="*/ 1348994 w 1348994"/>
                <a:gd name="connsiteY4" fmla="*/ 623868 h 693187"/>
                <a:gd name="connsiteX5" fmla="*/ 1279675 w 1348994"/>
                <a:gd name="connsiteY5" fmla="*/ 693187 h 693187"/>
                <a:gd name="connsiteX6" fmla="*/ 69319 w 1348994"/>
                <a:gd name="connsiteY6" fmla="*/ 693187 h 693187"/>
                <a:gd name="connsiteX7" fmla="*/ 0 w 1348994"/>
                <a:gd name="connsiteY7" fmla="*/ 623868 h 693187"/>
                <a:gd name="connsiteX8" fmla="*/ 0 w 1348994"/>
                <a:gd name="connsiteY8" fmla="*/ 69319 h 693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8994" h="693187">
                  <a:moveTo>
                    <a:pt x="0" y="69319"/>
                  </a:moveTo>
                  <a:cubicBezTo>
                    <a:pt x="0" y="31035"/>
                    <a:pt x="31035" y="0"/>
                    <a:pt x="69319" y="0"/>
                  </a:cubicBezTo>
                  <a:lnTo>
                    <a:pt x="1279675" y="0"/>
                  </a:lnTo>
                  <a:cubicBezTo>
                    <a:pt x="1317959" y="0"/>
                    <a:pt x="1348994" y="31035"/>
                    <a:pt x="1348994" y="69319"/>
                  </a:cubicBezTo>
                  <a:lnTo>
                    <a:pt x="1348994" y="623868"/>
                  </a:lnTo>
                  <a:cubicBezTo>
                    <a:pt x="1348994" y="662152"/>
                    <a:pt x="1317959" y="693187"/>
                    <a:pt x="1279675" y="693187"/>
                  </a:cubicBezTo>
                  <a:lnTo>
                    <a:pt x="69319" y="693187"/>
                  </a:lnTo>
                  <a:cubicBezTo>
                    <a:pt x="31035" y="693187"/>
                    <a:pt x="0" y="662152"/>
                    <a:pt x="0" y="623868"/>
                  </a:cubicBezTo>
                  <a:lnTo>
                    <a:pt x="0" y="69319"/>
                  </a:lnTo>
                  <a:close/>
                </a:path>
              </a:pathLst>
            </a:cu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43" tIns="50783" rIns="60943" bIns="50783" numCol="1" spcCol="1270" anchor="ctr" anchorCtr="0">
              <a:noAutofit/>
            </a:bodyPr>
            <a:lstStyle/>
            <a:p>
              <a:pPr lvl="0" algn="ctr" defTabSz="711200">
                <a:lnSpc>
                  <a:spcPct val="90000"/>
                </a:lnSpc>
                <a:spcBef>
                  <a:spcPct val="0"/>
                </a:spcBef>
                <a:spcAft>
                  <a:spcPct val="35000"/>
                </a:spcAft>
              </a:pPr>
              <a:r>
                <a:rPr lang="en-GB" sz="1600" dirty="0" smtClean="0"/>
                <a:t>Unity</a:t>
              </a:r>
              <a:endParaRPr lang="en-GB" sz="1600" kern="1200" dirty="0"/>
            </a:p>
          </p:txBody>
        </p:sp>
        <p:sp>
          <p:nvSpPr>
            <p:cNvPr id="38" name="Freeform 37"/>
            <p:cNvSpPr/>
            <p:nvPr/>
          </p:nvSpPr>
          <p:spPr>
            <a:xfrm>
              <a:off x="2389769" y="4534098"/>
              <a:ext cx="1258819" cy="693187"/>
            </a:xfrm>
            <a:custGeom>
              <a:avLst/>
              <a:gdLst>
                <a:gd name="connsiteX0" fmla="*/ 0 w 1348994"/>
                <a:gd name="connsiteY0" fmla="*/ 69319 h 693187"/>
                <a:gd name="connsiteX1" fmla="*/ 69319 w 1348994"/>
                <a:gd name="connsiteY1" fmla="*/ 0 h 693187"/>
                <a:gd name="connsiteX2" fmla="*/ 1279675 w 1348994"/>
                <a:gd name="connsiteY2" fmla="*/ 0 h 693187"/>
                <a:gd name="connsiteX3" fmla="*/ 1348994 w 1348994"/>
                <a:gd name="connsiteY3" fmla="*/ 69319 h 693187"/>
                <a:gd name="connsiteX4" fmla="*/ 1348994 w 1348994"/>
                <a:gd name="connsiteY4" fmla="*/ 623868 h 693187"/>
                <a:gd name="connsiteX5" fmla="*/ 1279675 w 1348994"/>
                <a:gd name="connsiteY5" fmla="*/ 693187 h 693187"/>
                <a:gd name="connsiteX6" fmla="*/ 69319 w 1348994"/>
                <a:gd name="connsiteY6" fmla="*/ 693187 h 693187"/>
                <a:gd name="connsiteX7" fmla="*/ 0 w 1348994"/>
                <a:gd name="connsiteY7" fmla="*/ 623868 h 693187"/>
                <a:gd name="connsiteX8" fmla="*/ 0 w 1348994"/>
                <a:gd name="connsiteY8" fmla="*/ 69319 h 693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8994" h="693187">
                  <a:moveTo>
                    <a:pt x="0" y="69319"/>
                  </a:moveTo>
                  <a:cubicBezTo>
                    <a:pt x="0" y="31035"/>
                    <a:pt x="31035" y="0"/>
                    <a:pt x="69319" y="0"/>
                  </a:cubicBezTo>
                  <a:lnTo>
                    <a:pt x="1279675" y="0"/>
                  </a:lnTo>
                  <a:cubicBezTo>
                    <a:pt x="1317959" y="0"/>
                    <a:pt x="1348994" y="31035"/>
                    <a:pt x="1348994" y="69319"/>
                  </a:cubicBezTo>
                  <a:lnTo>
                    <a:pt x="1348994" y="623868"/>
                  </a:lnTo>
                  <a:cubicBezTo>
                    <a:pt x="1348994" y="662152"/>
                    <a:pt x="1317959" y="693187"/>
                    <a:pt x="1279675" y="693187"/>
                  </a:cubicBezTo>
                  <a:lnTo>
                    <a:pt x="69319" y="693187"/>
                  </a:lnTo>
                  <a:cubicBezTo>
                    <a:pt x="31035" y="693187"/>
                    <a:pt x="0" y="662152"/>
                    <a:pt x="0" y="623868"/>
                  </a:cubicBezTo>
                  <a:lnTo>
                    <a:pt x="0" y="69319"/>
                  </a:lnTo>
                  <a:close/>
                </a:path>
              </a:pathLst>
            </a:cu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43" tIns="50783" rIns="60943" bIns="50783" numCol="1" spcCol="1270" anchor="ctr" anchorCtr="0">
              <a:noAutofit/>
            </a:bodyPr>
            <a:lstStyle/>
            <a:p>
              <a:pPr lvl="0" algn="ctr" defTabSz="711200">
                <a:lnSpc>
                  <a:spcPct val="90000"/>
                </a:lnSpc>
                <a:spcBef>
                  <a:spcPct val="0"/>
                </a:spcBef>
                <a:spcAft>
                  <a:spcPct val="35000"/>
                </a:spcAft>
              </a:pPr>
              <a:r>
                <a:rPr lang="en-GB" sz="1600" kern="1200" dirty="0" smtClean="0"/>
                <a:t>Mission</a:t>
              </a:r>
              <a:endParaRPr lang="en-GB" sz="1600" kern="1200" dirty="0"/>
            </a:p>
          </p:txBody>
        </p:sp>
        <p:sp>
          <p:nvSpPr>
            <p:cNvPr id="40" name="Freeform 39"/>
            <p:cNvSpPr/>
            <p:nvPr/>
          </p:nvSpPr>
          <p:spPr>
            <a:xfrm>
              <a:off x="3791464" y="2988558"/>
              <a:ext cx="1500198" cy="3528392"/>
            </a:xfrm>
            <a:custGeom>
              <a:avLst/>
              <a:gdLst>
                <a:gd name="connsiteX0" fmla="*/ 0 w 1686242"/>
                <a:gd name="connsiteY0" fmla="*/ 168624 h 3528392"/>
                <a:gd name="connsiteX1" fmla="*/ 168624 w 1686242"/>
                <a:gd name="connsiteY1" fmla="*/ 0 h 3528392"/>
                <a:gd name="connsiteX2" fmla="*/ 1517618 w 1686242"/>
                <a:gd name="connsiteY2" fmla="*/ 0 h 3528392"/>
                <a:gd name="connsiteX3" fmla="*/ 1686242 w 1686242"/>
                <a:gd name="connsiteY3" fmla="*/ 168624 h 3528392"/>
                <a:gd name="connsiteX4" fmla="*/ 1686242 w 1686242"/>
                <a:gd name="connsiteY4" fmla="*/ 3359768 h 3528392"/>
                <a:gd name="connsiteX5" fmla="*/ 1517618 w 1686242"/>
                <a:gd name="connsiteY5" fmla="*/ 3528392 h 3528392"/>
                <a:gd name="connsiteX6" fmla="*/ 168624 w 1686242"/>
                <a:gd name="connsiteY6" fmla="*/ 3528392 h 3528392"/>
                <a:gd name="connsiteX7" fmla="*/ 0 w 1686242"/>
                <a:gd name="connsiteY7" fmla="*/ 3359768 h 3528392"/>
                <a:gd name="connsiteX8" fmla="*/ 0 w 1686242"/>
                <a:gd name="connsiteY8" fmla="*/ 168624 h 3528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6242" h="3528392">
                  <a:moveTo>
                    <a:pt x="0" y="168624"/>
                  </a:moveTo>
                  <a:cubicBezTo>
                    <a:pt x="0" y="75496"/>
                    <a:pt x="75496" y="0"/>
                    <a:pt x="168624" y="0"/>
                  </a:cubicBezTo>
                  <a:lnTo>
                    <a:pt x="1517618" y="0"/>
                  </a:lnTo>
                  <a:cubicBezTo>
                    <a:pt x="1610746" y="0"/>
                    <a:pt x="1686242" y="75496"/>
                    <a:pt x="1686242" y="168624"/>
                  </a:cubicBezTo>
                  <a:lnTo>
                    <a:pt x="1686242" y="3359768"/>
                  </a:lnTo>
                  <a:cubicBezTo>
                    <a:pt x="1686242" y="3452896"/>
                    <a:pt x="1610746" y="3528392"/>
                    <a:pt x="1517618" y="3528392"/>
                  </a:cubicBezTo>
                  <a:lnTo>
                    <a:pt x="168624" y="3528392"/>
                  </a:lnTo>
                  <a:cubicBezTo>
                    <a:pt x="75496" y="3528392"/>
                    <a:pt x="0" y="3452896"/>
                    <a:pt x="0" y="3359768"/>
                  </a:cubicBezTo>
                  <a:lnTo>
                    <a:pt x="0" y="168624"/>
                  </a:lnTo>
                  <a:close/>
                </a:path>
              </a:pathLst>
            </a:custGeom>
            <a:solidFill>
              <a:schemeClr val="accent1"/>
            </a:solidFill>
            <a:ln>
              <a:no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9050" tIns="19050" rIns="19050" bIns="2488925" numCol="1" spcCol="1270" anchor="ctr" anchorCtr="0">
              <a:noAutofit/>
            </a:bodyPr>
            <a:lstStyle/>
            <a:p>
              <a:pPr lvl="0" algn="ctr" defTabSz="222250">
                <a:lnSpc>
                  <a:spcPct val="90000"/>
                </a:lnSpc>
                <a:spcBef>
                  <a:spcPct val="0"/>
                </a:spcBef>
                <a:spcAft>
                  <a:spcPct val="35000"/>
                </a:spcAft>
              </a:pPr>
              <a:endParaRPr lang="en-GB" sz="500" kern="1200" dirty="0"/>
            </a:p>
          </p:txBody>
        </p:sp>
        <p:sp>
          <p:nvSpPr>
            <p:cNvPr id="41" name="Freeform 40"/>
            <p:cNvSpPr/>
            <p:nvPr/>
          </p:nvSpPr>
          <p:spPr>
            <a:xfrm>
              <a:off x="3862902" y="3542367"/>
              <a:ext cx="1348994" cy="1063858"/>
            </a:xfrm>
            <a:custGeom>
              <a:avLst/>
              <a:gdLst>
                <a:gd name="connsiteX0" fmla="*/ 0 w 1348994"/>
                <a:gd name="connsiteY0" fmla="*/ 106386 h 1063858"/>
                <a:gd name="connsiteX1" fmla="*/ 106386 w 1348994"/>
                <a:gd name="connsiteY1" fmla="*/ 0 h 1063858"/>
                <a:gd name="connsiteX2" fmla="*/ 1242608 w 1348994"/>
                <a:gd name="connsiteY2" fmla="*/ 0 h 1063858"/>
                <a:gd name="connsiteX3" fmla="*/ 1348994 w 1348994"/>
                <a:gd name="connsiteY3" fmla="*/ 106386 h 1063858"/>
                <a:gd name="connsiteX4" fmla="*/ 1348994 w 1348994"/>
                <a:gd name="connsiteY4" fmla="*/ 957472 h 1063858"/>
                <a:gd name="connsiteX5" fmla="*/ 1242608 w 1348994"/>
                <a:gd name="connsiteY5" fmla="*/ 1063858 h 1063858"/>
                <a:gd name="connsiteX6" fmla="*/ 106386 w 1348994"/>
                <a:gd name="connsiteY6" fmla="*/ 1063858 h 1063858"/>
                <a:gd name="connsiteX7" fmla="*/ 0 w 1348994"/>
                <a:gd name="connsiteY7" fmla="*/ 957472 h 1063858"/>
                <a:gd name="connsiteX8" fmla="*/ 0 w 1348994"/>
                <a:gd name="connsiteY8" fmla="*/ 106386 h 106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8994" h="1063858">
                  <a:moveTo>
                    <a:pt x="0" y="106386"/>
                  </a:moveTo>
                  <a:cubicBezTo>
                    <a:pt x="0" y="47631"/>
                    <a:pt x="47631" y="0"/>
                    <a:pt x="106386" y="0"/>
                  </a:cubicBezTo>
                  <a:lnTo>
                    <a:pt x="1242608" y="0"/>
                  </a:lnTo>
                  <a:cubicBezTo>
                    <a:pt x="1301363" y="0"/>
                    <a:pt x="1348994" y="47631"/>
                    <a:pt x="1348994" y="106386"/>
                  </a:cubicBezTo>
                  <a:lnTo>
                    <a:pt x="1348994" y="957472"/>
                  </a:lnTo>
                  <a:cubicBezTo>
                    <a:pt x="1348994" y="1016227"/>
                    <a:pt x="1301363" y="1063858"/>
                    <a:pt x="1242608" y="1063858"/>
                  </a:cubicBezTo>
                  <a:lnTo>
                    <a:pt x="106386" y="1063858"/>
                  </a:lnTo>
                  <a:cubicBezTo>
                    <a:pt x="47631" y="1063858"/>
                    <a:pt x="0" y="1016227"/>
                    <a:pt x="0" y="957472"/>
                  </a:cubicBezTo>
                  <a:lnTo>
                    <a:pt x="0" y="106386"/>
                  </a:lnTo>
                  <a:close/>
                </a:path>
              </a:pathLst>
            </a:cu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799" tIns="61639" rIns="71799" bIns="61639" numCol="1" spcCol="1270" anchor="ctr" anchorCtr="0">
              <a:noAutofit/>
            </a:bodyPr>
            <a:lstStyle/>
            <a:p>
              <a:pPr lvl="0" algn="ctr" defTabSz="711200">
                <a:lnSpc>
                  <a:spcPct val="90000"/>
                </a:lnSpc>
                <a:spcBef>
                  <a:spcPct val="0"/>
                </a:spcBef>
                <a:spcAft>
                  <a:spcPct val="35000"/>
                </a:spcAft>
              </a:pPr>
              <a:r>
                <a:rPr lang="en-GB" sz="1600" kern="1200" dirty="0" smtClean="0"/>
                <a:t>Public Witness</a:t>
              </a:r>
              <a:endParaRPr lang="en-GB" sz="1600" kern="1200" dirty="0"/>
            </a:p>
          </p:txBody>
        </p:sp>
        <p:sp>
          <p:nvSpPr>
            <p:cNvPr id="42" name="Freeform 41"/>
            <p:cNvSpPr/>
            <p:nvPr/>
          </p:nvSpPr>
          <p:spPr>
            <a:xfrm>
              <a:off x="3862902" y="4570870"/>
              <a:ext cx="1348994" cy="713900"/>
            </a:xfrm>
            <a:custGeom>
              <a:avLst/>
              <a:gdLst>
                <a:gd name="connsiteX0" fmla="*/ 0 w 1348994"/>
                <a:gd name="connsiteY0" fmla="*/ 106386 h 1063858"/>
                <a:gd name="connsiteX1" fmla="*/ 106386 w 1348994"/>
                <a:gd name="connsiteY1" fmla="*/ 0 h 1063858"/>
                <a:gd name="connsiteX2" fmla="*/ 1242608 w 1348994"/>
                <a:gd name="connsiteY2" fmla="*/ 0 h 1063858"/>
                <a:gd name="connsiteX3" fmla="*/ 1348994 w 1348994"/>
                <a:gd name="connsiteY3" fmla="*/ 106386 h 1063858"/>
                <a:gd name="connsiteX4" fmla="*/ 1348994 w 1348994"/>
                <a:gd name="connsiteY4" fmla="*/ 957472 h 1063858"/>
                <a:gd name="connsiteX5" fmla="*/ 1242608 w 1348994"/>
                <a:gd name="connsiteY5" fmla="*/ 1063858 h 1063858"/>
                <a:gd name="connsiteX6" fmla="*/ 106386 w 1348994"/>
                <a:gd name="connsiteY6" fmla="*/ 1063858 h 1063858"/>
                <a:gd name="connsiteX7" fmla="*/ 0 w 1348994"/>
                <a:gd name="connsiteY7" fmla="*/ 957472 h 1063858"/>
                <a:gd name="connsiteX8" fmla="*/ 0 w 1348994"/>
                <a:gd name="connsiteY8" fmla="*/ 106386 h 106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8994" h="1063858">
                  <a:moveTo>
                    <a:pt x="0" y="106386"/>
                  </a:moveTo>
                  <a:cubicBezTo>
                    <a:pt x="0" y="47631"/>
                    <a:pt x="47631" y="0"/>
                    <a:pt x="106386" y="0"/>
                  </a:cubicBezTo>
                  <a:lnTo>
                    <a:pt x="1242608" y="0"/>
                  </a:lnTo>
                  <a:cubicBezTo>
                    <a:pt x="1301363" y="0"/>
                    <a:pt x="1348994" y="47631"/>
                    <a:pt x="1348994" y="106386"/>
                  </a:cubicBezTo>
                  <a:lnTo>
                    <a:pt x="1348994" y="957472"/>
                  </a:lnTo>
                  <a:cubicBezTo>
                    <a:pt x="1348994" y="1016227"/>
                    <a:pt x="1301363" y="1063858"/>
                    <a:pt x="1242608" y="1063858"/>
                  </a:cubicBezTo>
                  <a:lnTo>
                    <a:pt x="106386" y="1063858"/>
                  </a:lnTo>
                  <a:cubicBezTo>
                    <a:pt x="47631" y="1063858"/>
                    <a:pt x="0" y="1016227"/>
                    <a:pt x="0" y="957472"/>
                  </a:cubicBezTo>
                  <a:lnTo>
                    <a:pt x="0" y="106386"/>
                  </a:lnTo>
                  <a:close/>
                </a:path>
              </a:pathLst>
            </a:cu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799" tIns="61639" rIns="71799" bIns="61639" numCol="1" spcCol="1270" anchor="ctr" anchorCtr="0">
              <a:noAutofit/>
            </a:bodyPr>
            <a:lstStyle/>
            <a:p>
              <a:pPr lvl="0" algn="ctr" defTabSz="711200">
                <a:lnSpc>
                  <a:spcPct val="90000"/>
                </a:lnSpc>
                <a:spcBef>
                  <a:spcPct val="0"/>
                </a:spcBef>
                <a:spcAft>
                  <a:spcPct val="35000"/>
                </a:spcAft>
              </a:pPr>
              <a:r>
                <a:rPr lang="en-GB" sz="1600" kern="1200" dirty="0" smtClean="0"/>
                <a:t>Diakonia</a:t>
              </a:r>
              <a:endParaRPr lang="en-GB" sz="1600" kern="1200" dirty="0"/>
            </a:p>
          </p:txBody>
        </p:sp>
        <p:sp>
          <p:nvSpPr>
            <p:cNvPr id="43" name="Freeform 42"/>
            <p:cNvSpPr/>
            <p:nvPr/>
          </p:nvSpPr>
          <p:spPr>
            <a:xfrm>
              <a:off x="5363100" y="2988558"/>
              <a:ext cx="1535318" cy="3528392"/>
            </a:xfrm>
            <a:custGeom>
              <a:avLst/>
              <a:gdLst>
                <a:gd name="connsiteX0" fmla="*/ 0 w 1686242"/>
                <a:gd name="connsiteY0" fmla="*/ 168624 h 3528392"/>
                <a:gd name="connsiteX1" fmla="*/ 168624 w 1686242"/>
                <a:gd name="connsiteY1" fmla="*/ 0 h 3528392"/>
                <a:gd name="connsiteX2" fmla="*/ 1517618 w 1686242"/>
                <a:gd name="connsiteY2" fmla="*/ 0 h 3528392"/>
                <a:gd name="connsiteX3" fmla="*/ 1686242 w 1686242"/>
                <a:gd name="connsiteY3" fmla="*/ 168624 h 3528392"/>
                <a:gd name="connsiteX4" fmla="*/ 1686242 w 1686242"/>
                <a:gd name="connsiteY4" fmla="*/ 3359768 h 3528392"/>
                <a:gd name="connsiteX5" fmla="*/ 1517618 w 1686242"/>
                <a:gd name="connsiteY5" fmla="*/ 3528392 h 3528392"/>
                <a:gd name="connsiteX6" fmla="*/ 168624 w 1686242"/>
                <a:gd name="connsiteY6" fmla="*/ 3528392 h 3528392"/>
                <a:gd name="connsiteX7" fmla="*/ 0 w 1686242"/>
                <a:gd name="connsiteY7" fmla="*/ 3359768 h 3528392"/>
                <a:gd name="connsiteX8" fmla="*/ 0 w 1686242"/>
                <a:gd name="connsiteY8" fmla="*/ 168624 h 3528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86242" h="3528392">
                  <a:moveTo>
                    <a:pt x="0" y="168624"/>
                  </a:moveTo>
                  <a:cubicBezTo>
                    <a:pt x="0" y="75496"/>
                    <a:pt x="75496" y="0"/>
                    <a:pt x="168624" y="0"/>
                  </a:cubicBezTo>
                  <a:lnTo>
                    <a:pt x="1517618" y="0"/>
                  </a:lnTo>
                  <a:cubicBezTo>
                    <a:pt x="1610746" y="0"/>
                    <a:pt x="1686242" y="75496"/>
                    <a:pt x="1686242" y="168624"/>
                  </a:cubicBezTo>
                  <a:lnTo>
                    <a:pt x="1686242" y="3359768"/>
                  </a:lnTo>
                  <a:cubicBezTo>
                    <a:pt x="1686242" y="3452896"/>
                    <a:pt x="1610746" y="3528392"/>
                    <a:pt x="1517618" y="3528392"/>
                  </a:cubicBezTo>
                  <a:lnTo>
                    <a:pt x="168624" y="3528392"/>
                  </a:lnTo>
                  <a:cubicBezTo>
                    <a:pt x="75496" y="3528392"/>
                    <a:pt x="0" y="3452896"/>
                    <a:pt x="0" y="3359768"/>
                  </a:cubicBezTo>
                  <a:lnTo>
                    <a:pt x="0" y="168624"/>
                  </a:lnTo>
                  <a:close/>
                </a:path>
              </a:pathLst>
            </a:custGeom>
            <a:solidFill>
              <a:schemeClr val="accent1"/>
            </a:solidFill>
            <a:ln>
              <a:noFill/>
            </a:ln>
          </p:spPr>
          <p:style>
            <a:lnRef idx="0">
              <a:scrgbClr r="0" g="0" b="0"/>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txBody>
            <a:bodyPr spcFirstLastPara="0" vert="horz" wrap="square" lIns="19050" tIns="19050" rIns="19050" bIns="2488925" numCol="1" spcCol="1270" anchor="ctr" anchorCtr="0">
              <a:noAutofit/>
            </a:bodyPr>
            <a:lstStyle/>
            <a:p>
              <a:pPr lvl="0" algn="ctr" defTabSz="222250">
                <a:lnSpc>
                  <a:spcPct val="90000"/>
                </a:lnSpc>
                <a:spcBef>
                  <a:spcPct val="0"/>
                </a:spcBef>
                <a:spcAft>
                  <a:spcPct val="35000"/>
                </a:spcAft>
              </a:pPr>
              <a:endParaRPr lang="en-GB" sz="500" kern="1200" dirty="0"/>
            </a:p>
          </p:txBody>
        </p:sp>
        <p:sp>
          <p:nvSpPr>
            <p:cNvPr id="45" name="Freeform 44"/>
            <p:cNvSpPr/>
            <p:nvPr/>
          </p:nvSpPr>
          <p:spPr>
            <a:xfrm>
              <a:off x="5505976" y="4412638"/>
              <a:ext cx="1348994" cy="529331"/>
            </a:xfrm>
            <a:custGeom>
              <a:avLst/>
              <a:gdLst>
                <a:gd name="connsiteX0" fmla="*/ 0 w 1348994"/>
                <a:gd name="connsiteY0" fmla="*/ 52933 h 529331"/>
                <a:gd name="connsiteX1" fmla="*/ 52933 w 1348994"/>
                <a:gd name="connsiteY1" fmla="*/ 0 h 529331"/>
                <a:gd name="connsiteX2" fmla="*/ 1296061 w 1348994"/>
                <a:gd name="connsiteY2" fmla="*/ 0 h 529331"/>
                <a:gd name="connsiteX3" fmla="*/ 1348994 w 1348994"/>
                <a:gd name="connsiteY3" fmla="*/ 52933 h 529331"/>
                <a:gd name="connsiteX4" fmla="*/ 1348994 w 1348994"/>
                <a:gd name="connsiteY4" fmla="*/ 476398 h 529331"/>
                <a:gd name="connsiteX5" fmla="*/ 1296061 w 1348994"/>
                <a:gd name="connsiteY5" fmla="*/ 529331 h 529331"/>
                <a:gd name="connsiteX6" fmla="*/ 52933 w 1348994"/>
                <a:gd name="connsiteY6" fmla="*/ 529331 h 529331"/>
                <a:gd name="connsiteX7" fmla="*/ 0 w 1348994"/>
                <a:gd name="connsiteY7" fmla="*/ 476398 h 529331"/>
                <a:gd name="connsiteX8" fmla="*/ 0 w 1348994"/>
                <a:gd name="connsiteY8" fmla="*/ 52933 h 529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8994" h="529331">
                  <a:moveTo>
                    <a:pt x="0" y="52933"/>
                  </a:moveTo>
                  <a:cubicBezTo>
                    <a:pt x="0" y="23699"/>
                    <a:pt x="23699" y="0"/>
                    <a:pt x="52933" y="0"/>
                  </a:cubicBezTo>
                  <a:lnTo>
                    <a:pt x="1296061" y="0"/>
                  </a:lnTo>
                  <a:cubicBezTo>
                    <a:pt x="1325295" y="0"/>
                    <a:pt x="1348994" y="23699"/>
                    <a:pt x="1348994" y="52933"/>
                  </a:cubicBezTo>
                  <a:lnTo>
                    <a:pt x="1348994" y="476398"/>
                  </a:lnTo>
                  <a:cubicBezTo>
                    <a:pt x="1348994" y="505632"/>
                    <a:pt x="1325295" y="529331"/>
                    <a:pt x="1296061" y="529331"/>
                  </a:cubicBezTo>
                  <a:lnTo>
                    <a:pt x="52933" y="529331"/>
                  </a:lnTo>
                  <a:cubicBezTo>
                    <a:pt x="23699" y="529331"/>
                    <a:pt x="0" y="505632"/>
                    <a:pt x="0" y="476398"/>
                  </a:cubicBezTo>
                  <a:lnTo>
                    <a:pt x="0" y="52933"/>
                  </a:lnTo>
                  <a:close/>
                </a:path>
              </a:pathLst>
            </a:cu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6144" tIns="45984" rIns="56144" bIns="45984" numCol="1" spcCol="1270" anchor="ctr" anchorCtr="0">
              <a:noAutofit/>
            </a:bodyPr>
            <a:lstStyle/>
            <a:p>
              <a:pPr lvl="0" algn="ctr" defTabSz="711200">
                <a:lnSpc>
                  <a:spcPct val="90000"/>
                </a:lnSpc>
                <a:spcBef>
                  <a:spcPct val="0"/>
                </a:spcBef>
                <a:spcAft>
                  <a:spcPct val="35000"/>
                </a:spcAft>
              </a:pPr>
              <a:r>
                <a:rPr lang="en-GB" sz="1600" kern="1200" dirty="0" smtClean="0"/>
                <a:t>Ecumenical Formation</a:t>
              </a:r>
              <a:endParaRPr lang="en-GB" sz="1600" kern="1200" dirty="0"/>
            </a:p>
          </p:txBody>
        </p:sp>
        <p:sp>
          <p:nvSpPr>
            <p:cNvPr id="39" name="Freeform 38"/>
            <p:cNvSpPr/>
            <p:nvPr/>
          </p:nvSpPr>
          <p:spPr>
            <a:xfrm>
              <a:off x="2370761" y="5458669"/>
              <a:ext cx="1348994" cy="693187"/>
            </a:xfrm>
            <a:custGeom>
              <a:avLst/>
              <a:gdLst>
                <a:gd name="connsiteX0" fmla="*/ 0 w 1348994"/>
                <a:gd name="connsiteY0" fmla="*/ 69319 h 693187"/>
                <a:gd name="connsiteX1" fmla="*/ 69319 w 1348994"/>
                <a:gd name="connsiteY1" fmla="*/ 0 h 693187"/>
                <a:gd name="connsiteX2" fmla="*/ 1279675 w 1348994"/>
                <a:gd name="connsiteY2" fmla="*/ 0 h 693187"/>
                <a:gd name="connsiteX3" fmla="*/ 1348994 w 1348994"/>
                <a:gd name="connsiteY3" fmla="*/ 69319 h 693187"/>
                <a:gd name="connsiteX4" fmla="*/ 1348994 w 1348994"/>
                <a:gd name="connsiteY4" fmla="*/ 623868 h 693187"/>
                <a:gd name="connsiteX5" fmla="*/ 1279675 w 1348994"/>
                <a:gd name="connsiteY5" fmla="*/ 693187 h 693187"/>
                <a:gd name="connsiteX6" fmla="*/ 69319 w 1348994"/>
                <a:gd name="connsiteY6" fmla="*/ 693187 h 693187"/>
                <a:gd name="connsiteX7" fmla="*/ 0 w 1348994"/>
                <a:gd name="connsiteY7" fmla="*/ 623868 h 693187"/>
                <a:gd name="connsiteX8" fmla="*/ 0 w 1348994"/>
                <a:gd name="connsiteY8" fmla="*/ 69319 h 693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8994" h="693187">
                  <a:moveTo>
                    <a:pt x="0" y="69319"/>
                  </a:moveTo>
                  <a:cubicBezTo>
                    <a:pt x="0" y="31035"/>
                    <a:pt x="31035" y="0"/>
                    <a:pt x="69319" y="0"/>
                  </a:cubicBezTo>
                  <a:lnTo>
                    <a:pt x="1279675" y="0"/>
                  </a:lnTo>
                  <a:cubicBezTo>
                    <a:pt x="1317959" y="0"/>
                    <a:pt x="1348994" y="31035"/>
                    <a:pt x="1348994" y="69319"/>
                  </a:cubicBezTo>
                  <a:lnTo>
                    <a:pt x="1348994" y="623868"/>
                  </a:lnTo>
                  <a:cubicBezTo>
                    <a:pt x="1348994" y="662152"/>
                    <a:pt x="1317959" y="693187"/>
                    <a:pt x="1279675" y="693187"/>
                  </a:cubicBezTo>
                  <a:lnTo>
                    <a:pt x="69319" y="693187"/>
                  </a:lnTo>
                  <a:cubicBezTo>
                    <a:pt x="31035" y="693187"/>
                    <a:pt x="0" y="662152"/>
                    <a:pt x="0" y="623868"/>
                  </a:cubicBezTo>
                  <a:lnTo>
                    <a:pt x="0" y="69319"/>
                  </a:lnTo>
                  <a:close/>
                </a:path>
              </a:pathLst>
            </a:cu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0943" tIns="50783" rIns="60943" bIns="50783" numCol="1" spcCol="1270" anchor="ctr" anchorCtr="0">
              <a:noAutofit/>
            </a:bodyPr>
            <a:lstStyle/>
            <a:p>
              <a:pPr lvl="0" algn="ctr" defTabSz="711200">
                <a:lnSpc>
                  <a:spcPct val="90000"/>
                </a:lnSpc>
                <a:spcBef>
                  <a:spcPct val="0"/>
                </a:spcBef>
                <a:spcAft>
                  <a:spcPct val="35000"/>
                </a:spcAft>
              </a:pPr>
              <a:r>
                <a:rPr lang="en-GB" sz="1600" kern="1200" dirty="0" smtClean="0"/>
                <a:t>Ecumenical Relations</a:t>
              </a:r>
              <a:endParaRPr lang="en-GB" sz="1600" kern="1200" dirty="0"/>
            </a:p>
          </p:txBody>
        </p:sp>
      </p:grpSp>
      <p:sp>
        <p:nvSpPr>
          <p:cNvPr id="4" name="Footer Placeholder 3"/>
          <p:cNvSpPr>
            <a:spLocks noGrp="1"/>
          </p:cNvSpPr>
          <p:nvPr>
            <p:ph type="ftr" sz="quarter" idx="11"/>
          </p:nvPr>
        </p:nvSpPr>
        <p:spPr/>
        <p:txBody>
          <a:bodyPr/>
          <a:lstStyle/>
          <a:p>
            <a:pPr algn="r">
              <a:defRPr/>
            </a:pPr>
            <a:r>
              <a:rPr lang="en-GB" smtClean="0"/>
              <a:t>Introduction to WCC Plans 2014</a:t>
            </a:r>
            <a:endParaRPr lang="es-CR" dirty="0"/>
          </a:p>
        </p:txBody>
      </p:sp>
      <p:sp>
        <p:nvSpPr>
          <p:cNvPr id="27" name="Content Placeholder 25"/>
          <p:cNvSpPr txBox="1">
            <a:spLocks/>
          </p:cNvSpPr>
          <p:nvPr/>
        </p:nvSpPr>
        <p:spPr>
          <a:xfrm>
            <a:off x="7395151" y="2963010"/>
            <a:ext cx="1756465" cy="439323"/>
          </a:xfrm>
          <a:prstGeom prst="rect">
            <a:avLst/>
          </a:prstGeom>
        </p:spPr>
        <p:txBody>
          <a:bodyPr vert="horz" lIns="91440" tIns="45720" rIns="91440" bIns="45720" rtlCol="0">
            <a:no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lgn="ctr">
              <a:buFont typeface="Arial" pitchFamily="34" charset="0"/>
              <a:buNone/>
            </a:pPr>
            <a:r>
              <a:rPr lang="en-GB" sz="1800" dirty="0" smtClean="0">
                <a:solidFill>
                  <a:schemeClr val="accent1"/>
                </a:solidFill>
              </a:rPr>
              <a:t>Commissions</a:t>
            </a:r>
          </a:p>
          <a:p>
            <a:pPr marL="0" indent="0" algn="ctr">
              <a:spcAft>
                <a:spcPts val="1200"/>
              </a:spcAft>
              <a:buFont typeface="Arial" pitchFamily="34" charset="0"/>
              <a:buNone/>
            </a:pPr>
            <a:endParaRPr lang="en-GB" sz="1500" dirty="0" smtClean="0"/>
          </a:p>
        </p:txBody>
      </p:sp>
      <p:grpSp>
        <p:nvGrpSpPr>
          <p:cNvPr id="6" name="Group 62"/>
          <p:cNvGrpSpPr/>
          <p:nvPr/>
        </p:nvGrpSpPr>
        <p:grpSpPr>
          <a:xfrm>
            <a:off x="166337" y="4180929"/>
            <a:ext cx="2029871" cy="2304256"/>
            <a:chOff x="215295" y="3573016"/>
            <a:chExt cx="2029871" cy="2304256"/>
          </a:xfrm>
        </p:grpSpPr>
        <p:cxnSp>
          <p:nvCxnSpPr>
            <p:cNvPr id="32" name="Straight Arrow Connector 31"/>
            <p:cNvCxnSpPr/>
            <p:nvPr/>
          </p:nvCxnSpPr>
          <p:spPr>
            <a:xfrm flipV="1">
              <a:off x="228941" y="4815976"/>
              <a:ext cx="2016225" cy="11835"/>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1" name="Straight Arrow Connector 30"/>
            <p:cNvCxnSpPr/>
            <p:nvPr/>
          </p:nvCxnSpPr>
          <p:spPr>
            <a:xfrm>
              <a:off x="215295" y="4221088"/>
              <a:ext cx="2016872"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29" name="Straight Arrow Connector 28"/>
            <p:cNvCxnSpPr/>
            <p:nvPr/>
          </p:nvCxnSpPr>
          <p:spPr>
            <a:xfrm>
              <a:off x="215943" y="3573016"/>
              <a:ext cx="2016872"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3" name="Straight Arrow Connector 32"/>
            <p:cNvCxnSpPr/>
            <p:nvPr/>
          </p:nvCxnSpPr>
          <p:spPr>
            <a:xfrm>
              <a:off x="216591" y="5447529"/>
              <a:ext cx="2016224"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34" name="Straight Arrow Connector 33"/>
            <p:cNvCxnSpPr/>
            <p:nvPr/>
          </p:nvCxnSpPr>
          <p:spPr>
            <a:xfrm>
              <a:off x="215943" y="5877272"/>
              <a:ext cx="2016224"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grpSp>
      <p:sp>
        <p:nvSpPr>
          <p:cNvPr id="72" name="TextBox 71"/>
          <p:cNvSpPr txBox="1"/>
          <p:nvPr/>
        </p:nvSpPr>
        <p:spPr>
          <a:xfrm>
            <a:off x="3672685" y="881403"/>
            <a:ext cx="2185214" cy="369332"/>
          </a:xfrm>
          <a:prstGeom prst="rect">
            <a:avLst/>
          </a:prstGeom>
          <a:noFill/>
        </p:spPr>
        <p:txBody>
          <a:bodyPr wrap="none" rtlCol="0">
            <a:spAutoFit/>
          </a:bodyPr>
          <a:lstStyle/>
          <a:p>
            <a:r>
              <a:rPr lang="en-GB" dirty="0" smtClean="0">
                <a:solidFill>
                  <a:schemeClr val="accent1"/>
                </a:solidFill>
              </a:rPr>
              <a:t>Strategic objectives</a:t>
            </a:r>
            <a:endParaRPr lang="en-GB" dirty="0">
              <a:solidFill>
                <a:schemeClr val="accent1"/>
              </a:solidFill>
            </a:endParaRPr>
          </a:p>
        </p:txBody>
      </p:sp>
      <p:sp>
        <p:nvSpPr>
          <p:cNvPr id="2" name="Title 1"/>
          <p:cNvSpPr>
            <a:spLocks noGrp="1"/>
          </p:cNvSpPr>
          <p:nvPr>
            <p:ph type="title"/>
          </p:nvPr>
        </p:nvSpPr>
        <p:spPr>
          <a:xfrm>
            <a:off x="1857356" y="3500438"/>
            <a:ext cx="5325309" cy="769478"/>
          </a:xfrm>
        </p:spPr>
        <p:txBody>
          <a:bodyPr>
            <a:normAutofit/>
          </a:bodyPr>
          <a:lstStyle/>
          <a:p>
            <a:pPr algn="ctr"/>
            <a:r>
              <a:rPr lang="en-GB" sz="3200" b="1" spc="0" dirty="0" smtClean="0">
                <a:ln w="18000">
                  <a:solidFill>
                    <a:schemeClr val="accent2">
                      <a:satMod val="140000"/>
                    </a:schemeClr>
                  </a:solidFill>
                  <a:prstDash val="solid"/>
                  <a:miter lim="800000"/>
                </a:ln>
                <a:solidFill>
                  <a:schemeClr val="accent2">
                    <a:lumMod val="40000"/>
                    <a:lumOff val="60000"/>
                  </a:schemeClr>
                </a:solidFill>
                <a:effectLst>
                  <a:outerShdw blurRad="25500" dist="23000" dir="7020000" algn="tl">
                    <a:srgbClr val="000000">
                      <a:alpha val="50000"/>
                    </a:srgbClr>
                  </a:outerShdw>
                </a:effectLst>
              </a:rPr>
              <a:t>programme areas</a:t>
            </a:r>
            <a:endParaRPr lang="en-GB" sz="3200" b="1" spc="0" dirty="0">
              <a:ln w="18000">
                <a:solidFill>
                  <a:schemeClr val="accent2">
                    <a:satMod val="140000"/>
                  </a:schemeClr>
                </a:solidFill>
                <a:prstDash val="solid"/>
                <a:miter lim="800000"/>
              </a:ln>
              <a:solidFill>
                <a:schemeClr val="accent2">
                  <a:lumMod val="40000"/>
                  <a:lumOff val="60000"/>
                </a:schemeClr>
              </a:solidFill>
              <a:effectLst>
                <a:outerShdw blurRad="25500" dist="23000" dir="7020000" algn="tl">
                  <a:srgbClr val="000000">
                    <a:alpha val="50000"/>
                  </a:srgbClr>
                </a:outerShdw>
              </a:effectLst>
            </a:endParaRPr>
          </a:p>
        </p:txBody>
      </p:sp>
      <p:sp>
        <p:nvSpPr>
          <p:cNvPr id="55" name="Rounded Rectangle 54"/>
          <p:cNvSpPr/>
          <p:nvPr/>
        </p:nvSpPr>
        <p:spPr>
          <a:xfrm>
            <a:off x="1428728" y="1285860"/>
            <a:ext cx="6500858" cy="1571636"/>
          </a:xfrm>
          <a:prstGeom prst="round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49"/>
          <p:cNvGrpSpPr/>
          <p:nvPr/>
        </p:nvGrpSpPr>
        <p:grpSpPr>
          <a:xfrm>
            <a:off x="1357290" y="1428736"/>
            <a:ext cx="1570337" cy="1337616"/>
            <a:chOff x="1318298" y="1321777"/>
            <a:chExt cx="1570337" cy="1337616"/>
          </a:xfrm>
        </p:grpSpPr>
        <p:sp>
          <p:nvSpPr>
            <p:cNvPr id="12" name="Freeform 11"/>
            <p:cNvSpPr/>
            <p:nvPr/>
          </p:nvSpPr>
          <p:spPr>
            <a:xfrm>
              <a:off x="1461182" y="1321777"/>
              <a:ext cx="1284571" cy="1337616"/>
            </a:xfrm>
            <a:custGeom>
              <a:avLst/>
              <a:gdLst>
                <a:gd name="connsiteX0" fmla="*/ 0 w 1685999"/>
                <a:gd name="connsiteY0" fmla="*/ 843000 h 1685999"/>
                <a:gd name="connsiteX1" fmla="*/ 843000 w 1685999"/>
                <a:gd name="connsiteY1" fmla="*/ 0 h 1685999"/>
                <a:gd name="connsiteX2" fmla="*/ 1686000 w 1685999"/>
                <a:gd name="connsiteY2" fmla="*/ 843000 h 1685999"/>
                <a:gd name="connsiteX3" fmla="*/ 843000 w 1685999"/>
                <a:gd name="connsiteY3" fmla="*/ 1686000 h 1685999"/>
                <a:gd name="connsiteX4" fmla="*/ 0 w 1685999"/>
                <a:gd name="connsiteY4" fmla="*/ 843000 h 1685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999" h="1685999">
                  <a:moveTo>
                    <a:pt x="0" y="843000"/>
                  </a:moveTo>
                  <a:cubicBezTo>
                    <a:pt x="0" y="377424"/>
                    <a:pt x="377424" y="0"/>
                    <a:pt x="843000" y="0"/>
                  </a:cubicBezTo>
                  <a:cubicBezTo>
                    <a:pt x="1308576" y="0"/>
                    <a:pt x="1686000" y="377424"/>
                    <a:pt x="1686000" y="843000"/>
                  </a:cubicBezTo>
                  <a:cubicBezTo>
                    <a:pt x="1686000" y="1308576"/>
                    <a:pt x="1308576" y="1686000"/>
                    <a:pt x="843000" y="1686000"/>
                  </a:cubicBezTo>
                  <a:cubicBezTo>
                    <a:pt x="377424" y="1686000"/>
                    <a:pt x="0" y="1308576"/>
                    <a:pt x="0" y="843000"/>
                  </a:cubicBezTo>
                  <a:close/>
                </a:path>
              </a:pathLst>
            </a:custGeom>
            <a:solidFill>
              <a:srgbClr val="8F74B4">
                <a:alpha val="85098"/>
              </a:srgbClr>
            </a:solidFill>
          </p:spPr>
          <p:style>
            <a:lnRef idx="0">
              <a:schemeClr val="lt1">
                <a:hueOff val="0"/>
                <a:satOff val="0"/>
                <a:lumOff val="0"/>
                <a:alphaOff val="0"/>
              </a:schemeClr>
            </a:lnRef>
            <a:fillRef idx="3">
              <a:scrgbClr r="0" g="0" b="0"/>
            </a:fillRef>
            <a:effectRef idx="0">
              <a:schemeClr val="accent5">
                <a:alpha val="50000"/>
                <a:hueOff val="0"/>
                <a:satOff val="0"/>
                <a:lumOff val="0"/>
                <a:alphaOff val="0"/>
              </a:schemeClr>
            </a:effectRef>
            <a:fontRef idx="minor">
              <a:schemeClr val="tx1"/>
            </a:fontRef>
          </p:style>
          <p:txBody>
            <a:bodyPr spcFirstLastPara="0" vert="horz" wrap="square" lIns="339695" tIns="259609" rIns="339695" bIns="259609" numCol="1" spcCol="1270" anchor="ctr" anchorCtr="0">
              <a:noAutofit/>
            </a:bodyPr>
            <a:lstStyle/>
            <a:p>
              <a:pPr lvl="0" algn="ctr" defTabSz="444500">
                <a:lnSpc>
                  <a:spcPct val="90000"/>
                </a:lnSpc>
                <a:spcBef>
                  <a:spcPct val="0"/>
                </a:spcBef>
                <a:spcAft>
                  <a:spcPct val="35000"/>
                </a:spcAft>
              </a:pPr>
              <a:endParaRPr lang="en-GB" sz="1000" b="1" kern="1200" cap="none" spc="50" dirty="0">
                <a:ln w="11430">
                  <a:noFill/>
                </a:ln>
                <a:solidFill>
                  <a:sysClr val="windowText" lastClr="000000"/>
                </a:solidFill>
                <a:effectLst/>
              </a:endParaRPr>
            </a:p>
          </p:txBody>
        </p:sp>
        <p:sp>
          <p:nvSpPr>
            <p:cNvPr id="22" name="TextBox 21"/>
            <p:cNvSpPr txBox="1"/>
            <p:nvPr/>
          </p:nvSpPr>
          <p:spPr>
            <a:xfrm>
              <a:off x="1318298" y="1728975"/>
              <a:ext cx="1570337" cy="646331"/>
            </a:xfrm>
            <a:prstGeom prst="rect">
              <a:avLst/>
            </a:prstGeom>
            <a:noFill/>
          </p:spPr>
          <p:txBody>
            <a:bodyPr wrap="square" rtlCol="0">
              <a:spAutoFit/>
            </a:bodyPr>
            <a:lstStyle/>
            <a:p>
              <a:pPr lvl="0" algn="ctr"/>
              <a:r>
                <a:rPr lang="en-GB" sz="1200" b="1" spc="50" dirty="0">
                  <a:ln w="11430">
                    <a:noFill/>
                  </a:ln>
                  <a:solidFill>
                    <a:schemeClr val="bg1"/>
                  </a:solidFill>
                </a:rPr>
                <a:t>strengthening</a:t>
              </a:r>
              <a:r>
                <a:rPr lang="en-GB" sz="1200" b="1" spc="50" dirty="0">
                  <a:ln w="11430">
                    <a:noFill/>
                  </a:ln>
                  <a:solidFill>
                    <a:sysClr val="windowText" lastClr="000000"/>
                  </a:solidFill>
                </a:rPr>
                <a:t> </a:t>
              </a:r>
              <a:r>
                <a:rPr lang="en-GB" sz="1200" b="1" spc="50" dirty="0">
                  <a:ln w="11430">
                    <a:noFill/>
                  </a:ln>
                  <a:solidFill>
                    <a:schemeClr val="bg1"/>
                  </a:solidFill>
                </a:rPr>
                <a:t>the </a:t>
              </a:r>
              <a:endParaRPr lang="en-GB" sz="1200" b="1" spc="50" dirty="0" smtClean="0">
                <a:ln w="11430">
                  <a:noFill/>
                </a:ln>
                <a:solidFill>
                  <a:schemeClr val="bg1"/>
                </a:solidFill>
              </a:endParaRPr>
            </a:p>
            <a:p>
              <a:pPr lvl="0" algn="ctr"/>
              <a:r>
                <a:rPr lang="en-GB" sz="1200" b="1" spc="50" dirty="0" smtClean="0">
                  <a:ln w="11430">
                    <a:noFill/>
                  </a:ln>
                  <a:solidFill>
                    <a:schemeClr val="bg1"/>
                  </a:solidFill>
                </a:rPr>
                <a:t>fellowship</a:t>
              </a:r>
              <a:endParaRPr lang="en-GB" sz="1200" b="1" spc="50" dirty="0">
                <a:ln w="11430">
                  <a:noFill/>
                </a:ln>
                <a:solidFill>
                  <a:schemeClr val="bg1"/>
                </a:solidFill>
              </a:endParaRPr>
            </a:p>
          </p:txBody>
        </p:sp>
      </p:grpSp>
      <p:grpSp>
        <p:nvGrpSpPr>
          <p:cNvPr id="8" name="Group 52"/>
          <p:cNvGrpSpPr/>
          <p:nvPr/>
        </p:nvGrpSpPr>
        <p:grpSpPr>
          <a:xfrm>
            <a:off x="5269538" y="1428736"/>
            <a:ext cx="1343898" cy="1337616"/>
            <a:chOff x="2800863" y="1405810"/>
            <a:chExt cx="1284571" cy="1337616"/>
          </a:xfrm>
        </p:grpSpPr>
        <p:sp>
          <p:nvSpPr>
            <p:cNvPr id="15" name="Freeform 14"/>
            <p:cNvSpPr/>
            <p:nvPr/>
          </p:nvSpPr>
          <p:spPr>
            <a:xfrm>
              <a:off x="2800863" y="1405810"/>
              <a:ext cx="1284571" cy="1337616"/>
            </a:xfrm>
            <a:custGeom>
              <a:avLst/>
              <a:gdLst>
                <a:gd name="connsiteX0" fmla="*/ 0 w 1685999"/>
                <a:gd name="connsiteY0" fmla="*/ 843000 h 1685999"/>
                <a:gd name="connsiteX1" fmla="*/ 843000 w 1685999"/>
                <a:gd name="connsiteY1" fmla="*/ 0 h 1685999"/>
                <a:gd name="connsiteX2" fmla="*/ 1686000 w 1685999"/>
                <a:gd name="connsiteY2" fmla="*/ 843000 h 1685999"/>
                <a:gd name="connsiteX3" fmla="*/ 843000 w 1685999"/>
                <a:gd name="connsiteY3" fmla="*/ 1686000 h 1685999"/>
                <a:gd name="connsiteX4" fmla="*/ 0 w 1685999"/>
                <a:gd name="connsiteY4" fmla="*/ 843000 h 1685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999" h="1685999">
                  <a:moveTo>
                    <a:pt x="0" y="843000"/>
                  </a:moveTo>
                  <a:cubicBezTo>
                    <a:pt x="0" y="377424"/>
                    <a:pt x="377424" y="0"/>
                    <a:pt x="843000" y="0"/>
                  </a:cubicBezTo>
                  <a:cubicBezTo>
                    <a:pt x="1308576" y="0"/>
                    <a:pt x="1686000" y="377424"/>
                    <a:pt x="1686000" y="843000"/>
                  </a:cubicBezTo>
                  <a:cubicBezTo>
                    <a:pt x="1686000" y="1308576"/>
                    <a:pt x="1308576" y="1686000"/>
                    <a:pt x="843000" y="1686000"/>
                  </a:cubicBezTo>
                  <a:cubicBezTo>
                    <a:pt x="377424" y="1686000"/>
                    <a:pt x="0" y="1308576"/>
                    <a:pt x="0" y="843000"/>
                  </a:cubicBezTo>
                  <a:close/>
                </a:path>
              </a:pathLst>
            </a:custGeom>
          </p:spPr>
          <p:style>
            <a:lnRef idx="0">
              <a:schemeClr val="lt1">
                <a:hueOff val="0"/>
                <a:satOff val="0"/>
                <a:lumOff val="0"/>
                <a:alphaOff val="0"/>
              </a:schemeClr>
            </a:lnRef>
            <a:fillRef idx="3">
              <a:schemeClr val="accent5">
                <a:alpha val="50000"/>
                <a:hueOff val="-5330781"/>
                <a:satOff val="3030"/>
                <a:lumOff val="-2500"/>
                <a:alphaOff val="0"/>
              </a:schemeClr>
            </a:fillRef>
            <a:effectRef idx="0">
              <a:schemeClr val="accent5">
                <a:alpha val="50000"/>
                <a:hueOff val="-5330781"/>
                <a:satOff val="3030"/>
                <a:lumOff val="-2500"/>
                <a:alphaOff val="0"/>
              </a:schemeClr>
            </a:effectRef>
            <a:fontRef idx="minor">
              <a:schemeClr val="tx1"/>
            </a:fontRef>
          </p:style>
          <p:txBody>
            <a:bodyPr spcFirstLastPara="0" vert="horz" wrap="square" lIns="339695" tIns="259609" rIns="339695" bIns="259609" numCol="1" spcCol="1270" anchor="ctr" anchorCtr="0">
              <a:noAutofit/>
            </a:bodyPr>
            <a:lstStyle/>
            <a:p>
              <a:pPr lvl="0" algn="ctr" defTabSz="444500">
                <a:lnSpc>
                  <a:spcPct val="90000"/>
                </a:lnSpc>
                <a:spcBef>
                  <a:spcPct val="0"/>
                </a:spcBef>
                <a:spcAft>
                  <a:spcPct val="35000"/>
                </a:spcAft>
              </a:pPr>
              <a:endParaRPr lang="en-GB" sz="1000" b="1" kern="1200" cap="none" spc="0" dirty="0">
                <a:ln w="12700">
                  <a:noFill/>
                  <a:prstDash val="solid"/>
                </a:ln>
                <a:solidFill>
                  <a:sysClr val="windowText" lastClr="000000"/>
                </a:solidFill>
                <a:effectLst/>
              </a:endParaRPr>
            </a:p>
          </p:txBody>
        </p:sp>
        <p:sp>
          <p:nvSpPr>
            <p:cNvPr id="23" name="TextBox 22"/>
            <p:cNvSpPr txBox="1"/>
            <p:nvPr/>
          </p:nvSpPr>
          <p:spPr>
            <a:xfrm>
              <a:off x="2840067" y="1742912"/>
              <a:ext cx="1193869" cy="646331"/>
            </a:xfrm>
            <a:prstGeom prst="rect">
              <a:avLst/>
            </a:prstGeom>
            <a:noFill/>
          </p:spPr>
          <p:txBody>
            <a:bodyPr wrap="square" rtlCol="0">
              <a:spAutoFit/>
            </a:bodyPr>
            <a:lstStyle/>
            <a:p>
              <a:pPr lvl="0" algn="ctr"/>
              <a:r>
                <a:rPr lang="en-GB" sz="1200" b="1" dirty="0" smtClean="0">
                  <a:ln w="12700">
                    <a:noFill/>
                    <a:prstDash val="solid"/>
                  </a:ln>
                  <a:solidFill>
                    <a:sysClr val="windowText" lastClr="000000"/>
                  </a:solidFill>
                </a:rPr>
                <a:t>building </a:t>
              </a:r>
              <a:r>
                <a:rPr lang="en-GB" sz="1200" b="1" dirty="0">
                  <a:ln w="12700">
                    <a:noFill/>
                    <a:prstDash val="solid"/>
                  </a:ln>
                  <a:solidFill>
                    <a:sysClr val="windowText" lastClr="000000"/>
                  </a:solidFill>
                </a:rPr>
                <a:t>trust and understanding </a:t>
              </a:r>
            </a:p>
          </p:txBody>
        </p:sp>
      </p:grpSp>
      <p:grpSp>
        <p:nvGrpSpPr>
          <p:cNvPr id="9" name="Group 51"/>
          <p:cNvGrpSpPr/>
          <p:nvPr/>
        </p:nvGrpSpPr>
        <p:grpSpPr>
          <a:xfrm>
            <a:off x="3857620" y="1428736"/>
            <a:ext cx="1621292" cy="1337616"/>
            <a:chOff x="3905369" y="1268761"/>
            <a:chExt cx="1621292" cy="1337616"/>
          </a:xfrm>
        </p:grpSpPr>
        <p:sp>
          <p:nvSpPr>
            <p:cNvPr id="17" name="Freeform 16"/>
            <p:cNvSpPr/>
            <p:nvPr/>
          </p:nvSpPr>
          <p:spPr>
            <a:xfrm>
              <a:off x="4073730" y="1268761"/>
              <a:ext cx="1284571" cy="1337616"/>
            </a:xfrm>
            <a:custGeom>
              <a:avLst/>
              <a:gdLst>
                <a:gd name="connsiteX0" fmla="*/ 0 w 1685999"/>
                <a:gd name="connsiteY0" fmla="*/ 843000 h 1685999"/>
                <a:gd name="connsiteX1" fmla="*/ 843000 w 1685999"/>
                <a:gd name="connsiteY1" fmla="*/ 0 h 1685999"/>
                <a:gd name="connsiteX2" fmla="*/ 1686000 w 1685999"/>
                <a:gd name="connsiteY2" fmla="*/ 843000 h 1685999"/>
                <a:gd name="connsiteX3" fmla="*/ 843000 w 1685999"/>
                <a:gd name="connsiteY3" fmla="*/ 1686000 h 1685999"/>
                <a:gd name="connsiteX4" fmla="*/ 0 w 1685999"/>
                <a:gd name="connsiteY4" fmla="*/ 843000 h 1685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999" h="1685999">
                  <a:moveTo>
                    <a:pt x="0" y="843000"/>
                  </a:moveTo>
                  <a:cubicBezTo>
                    <a:pt x="0" y="377424"/>
                    <a:pt x="377424" y="0"/>
                    <a:pt x="843000" y="0"/>
                  </a:cubicBezTo>
                  <a:cubicBezTo>
                    <a:pt x="1308576" y="0"/>
                    <a:pt x="1686000" y="377424"/>
                    <a:pt x="1686000" y="843000"/>
                  </a:cubicBezTo>
                  <a:cubicBezTo>
                    <a:pt x="1686000" y="1308576"/>
                    <a:pt x="1308576" y="1686000"/>
                    <a:pt x="843000" y="1686000"/>
                  </a:cubicBezTo>
                  <a:cubicBezTo>
                    <a:pt x="377424" y="1686000"/>
                    <a:pt x="0" y="1308576"/>
                    <a:pt x="0" y="843000"/>
                  </a:cubicBezTo>
                  <a:close/>
                </a:path>
              </a:pathLst>
            </a:custGeom>
          </p:spPr>
          <p:style>
            <a:lnRef idx="0">
              <a:schemeClr val="lt1">
                <a:hueOff val="0"/>
                <a:satOff val="0"/>
                <a:lumOff val="0"/>
                <a:alphaOff val="0"/>
              </a:schemeClr>
            </a:lnRef>
            <a:fillRef idx="3">
              <a:schemeClr val="accent5">
                <a:alpha val="50000"/>
                <a:hueOff val="-10661562"/>
                <a:satOff val="6060"/>
                <a:lumOff val="-5000"/>
                <a:alphaOff val="0"/>
              </a:schemeClr>
            </a:fillRef>
            <a:effectRef idx="0">
              <a:schemeClr val="accent5">
                <a:alpha val="50000"/>
                <a:hueOff val="-10661562"/>
                <a:satOff val="6060"/>
                <a:lumOff val="-5000"/>
                <a:alphaOff val="0"/>
              </a:schemeClr>
            </a:effectRef>
            <a:fontRef idx="minor">
              <a:schemeClr val="tx1"/>
            </a:fontRef>
          </p:style>
          <p:txBody>
            <a:bodyPr spcFirstLastPara="0" vert="horz" wrap="square" lIns="339695" tIns="259609" rIns="339695" bIns="259609" numCol="1" spcCol="1270" anchor="ctr" anchorCtr="0">
              <a:noAutofit/>
            </a:bodyPr>
            <a:lstStyle/>
            <a:p>
              <a:pPr lvl="0" algn="ctr" defTabSz="444500">
                <a:lnSpc>
                  <a:spcPct val="90000"/>
                </a:lnSpc>
                <a:spcBef>
                  <a:spcPct val="0"/>
                </a:spcBef>
                <a:spcAft>
                  <a:spcPct val="35000"/>
                </a:spcAft>
              </a:pPr>
              <a:endParaRPr lang="en-GB" sz="1000" b="1" kern="1200" cap="none" spc="50" dirty="0">
                <a:ln w="11430">
                  <a:noFill/>
                </a:ln>
                <a:solidFill>
                  <a:sysClr val="windowText" lastClr="000000"/>
                </a:solidFill>
                <a:effectLst/>
              </a:endParaRPr>
            </a:p>
          </p:txBody>
        </p:sp>
        <p:sp>
          <p:nvSpPr>
            <p:cNvPr id="24" name="TextBox 23"/>
            <p:cNvSpPr txBox="1"/>
            <p:nvPr/>
          </p:nvSpPr>
          <p:spPr>
            <a:xfrm>
              <a:off x="3905369" y="1513531"/>
              <a:ext cx="1621292" cy="830997"/>
            </a:xfrm>
            <a:prstGeom prst="rect">
              <a:avLst/>
            </a:prstGeom>
            <a:noFill/>
          </p:spPr>
          <p:txBody>
            <a:bodyPr wrap="square" rtlCol="0">
              <a:spAutoFit/>
            </a:bodyPr>
            <a:lstStyle/>
            <a:p>
              <a:pPr lvl="0" algn="ctr"/>
              <a:r>
                <a:rPr lang="en-GB" sz="1200" b="1" spc="50" dirty="0">
                  <a:ln w="11430">
                    <a:noFill/>
                  </a:ln>
                  <a:solidFill>
                    <a:schemeClr val="bg1"/>
                  </a:solidFill>
                </a:rPr>
                <a:t>encouraging spirituality, reflection and </a:t>
              </a:r>
              <a:r>
                <a:rPr lang="en-GB" sz="1200" b="1" spc="50" dirty="0" smtClean="0">
                  <a:ln w="11430">
                    <a:noFill/>
                  </a:ln>
                  <a:solidFill>
                    <a:schemeClr val="bg1"/>
                  </a:solidFill>
                </a:rPr>
                <a:t>formation</a:t>
              </a:r>
              <a:endParaRPr lang="en-GB" sz="1200" b="1" spc="50" dirty="0">
                <a:ln w="11430">
                  <a:noFill/>
                </a:ln>
                <a:solidFill>
                  <a:schemeClr val="bg1"/>
                </a:solidFill>
              </a:endParaRPr>
            </a:p>
          </p:txBody>
        </p:sp>
      </p:grpSp>
      <p:grpSp>
        <p:nvGrpSpPr>
          <p:cNvPr id="10" name="Group 53"/>
          <p:cNvGrpSpPr/>
          <p:nvPr/>
        </p:nvGrpSpPr>
        <p:grpSpPr>
          <a:xfrm>
            <a:off x="6429388" y="1428736"/>
            <a:ext cx="1536969" cy="1337616"/>
            <a:chOff x="5395952" y="1348284"/>
            <a:chExt cx="1536969" cy="1337616"/>
          </a:xfrm>
        </p:grpSpPr>
        <p:sp>
          <p:nvSpPr>
            <p:cNvPr id="20" name="Freeform 19"/>
            <p:cNvSpPr/>
            <p:nvPr/>
          </p:nvSpPr>
          <p:spPr>
            <a:xfrm>
              <a:off x="5526124" y="1348284"/>
              <a:ext cx="1284571" cy="1337616"/>
            </a:xfrm>
            <a:custGeom>
              <a:avLst/>
              <a:gdLst>
                <a:gd name="connsiteX0" fmla="*/ 0 w 1685999"/>
                <a:gd name="connsiteY0" fmla="*/ 843000 h 1685999"/>
                <a:gd name="connsiteX1" fmla="*/ 843000 w 1685999"/>
                <a:gd name="connsiteY1" fmla="*/ 0 h 1685999"/>
                <a:gd name="connsiteX2" fmla="*/ 1686000 w 1685999"/>
                <a:gd name="connsiteY2" fmla="*/ 843000 h 1685999"/>
                <a:gd name="connsiteX3" fmla="*/ 843000 w 1685999"/>
                <a:gd name="connsiteY3" fmla="*/ 1686000 h 1685999"/>
                <a:gd name="connsiteX4" fmla="*/ 0 w 1685999"/>
                <a:gd name="connsiteY4" fmla="*/ 843000 h 1685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999" h="1685999">
                  <a:moveTo>
                    <a:pt x="0" y="843000"/>
                  </a:moveTo>
                  <a:cubicBezTo>
                    <a:pt x="0" y="377424"/>
                    <a:pt x="377424" y="0"/>
                    <a:pt x="843000" y="0"/>
                  </a:cubicBezTo>
                  <a:cubicBezTo>
                    <a:pt x="1308576" y="0"/>
                    <a:pt x="1686000" y="377424"/>
                    <a:pt x="1686000" y="843000"/>
                  </a:cubicBezTo>
                  <a:cubicBezTo>
                    <a:pt x="1686000" y="1308576"/>
                    <a:pt x="1308576" y="1686000"/>
                    <a:pt x="843000" y="1686000"/>
                  </a:cubicBezTo>
                  <a:cubicBezTo>
                    <a:pt x="377424" y="1686000"/>
                    <a:pt x="0" y="1308576"/>
                    <a:pt x="0" y="843000"/>
                  </a:cubicBezTo>
                  <a:close/>
                </a:path>
              </a:pathLst>
            </a:custGeom>
          </p:spPr>
          <p:style>
            <a:lnRef idx="0">
              <a:schemeClr val="lt1">
                <a:hueOff val="0"/>
                <a:satOff val="0"/>
                <a:lumOff val="0"/>
                <a:alphaOff val="0"/>
              </a:schemeClr>
            </a:lnRef>
            <a:fillRef idx="3">
              <a:schemeClr val="accent5">
                <a:alpha val="50000"/>
                <a:hueOff val="-15992344"/>
                <a:satOff val="9089"/>
                <a:lumOff val="-7500"/>
                <a:alphaOff val="0"/>
              </a:schemeClr>
            </a:fillRef>
            <a:effectRef idx="0">
              <a:schemeClr val="accent5">
                <a:alpha val="50000"/>
                <a:hueOff val="-15992344"/>
                <a:satOff val="9089"/>
                <a:lumOff val="-7500"/>
                <a:alphaOff val="0"/>
              </a:schemeClr>
            </a:effectRef>
            <a:fontRef idx="minor">
              <a:schemeClr val="tx1"/>
            </a:fontRef>
          </p:style>
          <p:txBody>
            <a:bodyPr spcFirstLastPara="0" vert="horz" wrap="square" lIns="339695" tIns="259609" rIns="339695" bIns="259609" numCol="1" spcCol="1270" anchor="ctr" anchorCtr="0">
              <a:noAutofit/>
            </a:bodyPr>
            <a:lstStyle/>
            <a:p>
              <a:pPr lvl="0" algn="ctr" defTabSz="444500">
                <a:lnSpc>
                  <a:spcPct val="90000"/>
                </a:lnSpc>
                <a:spcBef>
                  <a:spcPct val="0"/>
                </a:spcBef>
                <a:spcAft>
                  <a:spcPct val="35000"/>
                </a:spcAft>
              </a:pPr>
              <a:endParaRPr lang="en-GB" sz="1000" b="1" kern="1200" cap="none" spc="50" dirty="0">
                <a:ln w="11430">
                  <a:noFill/>
                </a:ln>
                <a:solidFill>
                  <a:sysClr val="windowText" lastClr="000000"/>
                </a:solidFill>
                <a:effectLst/>
              </a:endParaRPr>
            </a:p>
          </p:txBody>
        </p:sp>
        <p:sp>
          <p:nvSpPr>
            <p:cNvPr id="25" name="TextBox 24"/>
            <p:cNvSpPr txBox="1"/>
            <p:nvPr/>
          </p:nvSpPr>
          <p:spPr>
            <a:xfrm>
              <a:off x="5395952" y="1688242"/>
              <a:ext cx="1536969" cy="600164"/>
            </a:xfrm>
            <a:prstGeom prst="rect">
              <a:avLst/>
            </a:prstGeom>
            <a:noFill/>
          </p:spPr>
          <p:txBody>
            <a:bodyPr wrap="square" rtlCol="0">
              <a:spAutoFit/>
            </a:bodyPr>
            <a:lstStyle/>
            <a:p>
              <a:pPr lvl="0" algn="ctr"/>
              <a:r>
                <a:rPr lang="en-GB" sz="1100" b="1" spc="50" dirty="0" smtClean="0">
                  <a:ln w="11430">
                    <a:noFill/>
                  </a:ln>
                  <a:solidFill>
                    <a:sysClr val="windowText" lastClr="000000"/>
                  </a:solidFill>
                </a:rPr>
                <a:t>Communicating </a:t>
              </a:r>
              <a:r>
                <a:rPr lang="en-GB" sz="1100" b="1" spc="50" dirty="0">
                  <a:ln w="11430">
                    <a:noFill/>
                  </a:ln>
                  <a:solidFill>
                    <a:sysClr val="windowText" lastClr="000000"/>
                  </a:solidFill>
                </a:rPr>
                <a:t>innovatively and </a:t>
              </a:r>
            </a:p>
            <a:p>
              <a:pPr lvl="0" algn="ctr"/>
              <a:r>
                <a:rPr lang="en-GB" sz="1100" b="1" spc="50" dirty="0" smtClean="0">
                  <a:ln w="11430">
                    <a:noFill/>
                  </a:ln>
                  <a:solidFill>
                    <a:sysClr val="windowText" lastClr="000000"/>
                  </a:solidFill>
                </a:rPr>
                <a:t>inspiring</a:t>
              </a:r>
            </a:p>
          </p:txBody>
        </p:sp>
      </p:grpSp>
      <p:grpSp>
        <p:nvGrpSpPr>
          <p:cNvPr id="11" name="Group 48"/>
          <p:cNvGrpSpPr/>
          <p:nvPr/>
        </p:nvGrpSpPr>
        <p:grpSpPr>
          <a:xfrm>
            <a:off x="2643174" y="1428736"/>
            <a:ext cx="1501197" cy="1337616"/>
            <a:chOff x="7160313" y="1237988"/>
            <a:chExt cx="1501197" cy="1337616"/>
          </a:xfrm>
        </p:grpSpPr>
        <p:sp>
          <p:nvSpPr>
            <p:cNvPr id="21" name="Freeform 20"/>
            <p:cNvSpPr/>
            <p:nvPr/>
          </p:nvSpPr>
          <p:spPr>
            <a:xfrm>
              <a:off x="7268626" y="1237988"/>
              <a:ext cx="1284571" cy="1337616"/>
            </a:xfrm>
            <a:custGeom>
              <a:avLst/>
              <a:gdLst>
                <a:gd name="connsiteX0" fmla="*/ 0 w 1685999"/>
                <a:gd name="connsiteY0" fmla="*/ 843000 h 1685999"/>
                <a:gd name="connsiteX1" fmla="*/ 843000 w 1685999"/>
                <a:gd name="connsiteY1" fmla="*/ 0 h 1685999"/>
                <a:gd name="connsiteX2" fmla="*/ 1686000 w 1685999"/>
                <a:gd name="connsiteY2" fmla="*/ 843000 h 1685999"/>
                <a:gd name="connsiteX3" fmla="*/ 843000 w 1685999"/>
                <a:gd name="connsiteY3" fmla="*/ 1686000 h 1685999"/>
                <a:gd name="connsiteX4" fmla="*/ 0 w 1685999"/>
                <a:gd name="connsiteY4" fmla="*/ 843000 h 16859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5999" h="1685999">
                  <a:moveTo>
                    <a:pt x="0" y="843000"/>
                  </a:moveTo>
                  <a:cubicBezTo>
                    <a:pt x="0" y="377424"/>
                    <a:pt x="377424" y="0"/>
                    <a:pt x="843000" y="0"/>
                  </a:cubicBezTo>
                  <a:cubicBezTo>
                    <a:pt x="1308576" y="0"/>
                    <a:pt x="1686000" y="377424"/>
                    <a:pt x="1686000" y="843000"/>
                  </a:cubicBezTo>
                  <a:cubicBezTo>
                    <a:pt x="1686000" y="1308576"/>
                    <a:pt x="1308576" y="1686000"/>
                    <a:pt x="843000" y="1686000"/>
                  </a:cubicBezTo>
                  <a:cubicBezTo>
                    <a:pt x="377424" y="1686000"/>
                    <a:pt x="0" y="1308576"/>
                    <a:pt x="0" y="843000"/>
                  </a:cubicBezTo>
                  <a:close/>
                </a:path>
              </a:pathLst>
            </a:custGeom>
          </p:spPr>
          <p:style>
            <a:lnRef idx="0">
              <a:schemeClr val="lt1">
                <a:hueOff val="0"/>
                <a:satOff val="0"/>
                <a:lumOff val="0"/>
                <a:alphaOff val="0"/>
              </a:schemeClr>
            </a:lnRef>
            <a:fillRef idx="3">
              <a:schemeClr val="accent5">
                <a:alpha val="50000"/>
                <a:hueOff val="-21323124"/>
                <a:satOff val="12119"/>
                <a:lumOff val="-10000"/>
                <a:alphaOff val="0"/>
              </a:schemeClr>
            </a:fillRef>
            <a:effectRef idx="0">
              <a:schemeClr val="accent5">
                <a:alpha val="50000"/>
                <a:hueOff val="-21323124"/>
                <a:satOff val="12119"/>
                <a:lumOff val="-10000"/>
                <a:alphaOff val="0"/>
              </a:schemeClr>
            </a:effectRef>
            <a:fontRef idx="minor">
              <a:schemeClr val="tx1"/>
            </a:fontRef>
          </p:style>
          <p:txBody>
            <a:bodyPr spcFirstLastPara="0" vert="horz" wrap="square" lIns="339695" tIns="259609" rIns="339695" bIns="259609" numCol="1" spcCol="1270" anchor="ctr" anchorCtr="0">
              <a:noAutofit/>
            </a:bodyPr>
            <a:lstStyle/>
            <a:p>
              <a:pPr lvl="0" algn="ctr" defTabSz="444500">
                <a:lnSpc>
                  <a:spcPct val="90000"/>
                </a:lnSpc>
                <a:spcBef>
                  <a:spcPct val="0"/>
                </a:spcBef>
                <a:spcAft>
                  <a:spcPct val="35000"/>
                </a:spcAft>
              </a:pPr>
              <a:endParaRPr lang="en-GB" sz="1000" b="1" kern="1200" cap="none" spc="50" dirty="0">
                <a:ln w="11430">
                  <a:noFill/>
                </a:ln>
                <a:solidFill>
                  <a:sysClr val="windowText" lastClr="000000"/>
                </a:solidFill>
                <a:effectLst/>
              </a:endParaRPr>
            </a:p>
          </p:txBody>
        </p:sp>
        <p:sp>
          <p:nvSpPr>
            <p:cNvPr id="28" name="TextBox 27"/>
            <p:cNvSpPr txBox="1"/>
            <p:nvPr/>
          </p:nvSpPr>
          <p:spPr>
            <a:xfrm>
              <a:off x="7160313" y="1675959"/>
              <a:ext cx="1501197" cy="461665"/>
            </a:xfrm>
            <a:prstGeom prst="rect">
              <a:avLst/>
            </a:prstGeom>
            <a:noFill/>
          </p:spPr>
          <p:txBody>
            <a:bodyPr wrap="square" rtlCol="0">
              <a:spAutoFit/>
            </a:bodyPr>
            <a:lstStyle/>
            <a:p>
              <a:pPr lvl="0" algn="ctr"/>
              <a:r>
                <a:rPr lang="en-GB" sz="1200" b="1" spc="50" dirty="0">
                  <a:ln w="11430">
                    <a:noFill/>
                  </a:ln>
                  <a:solidFill>
                    <a:schemeClr val="bg1"/>
                  </a:solidFill>
                </a:rPr>
                <a:t>w</a:t>
              </a:r>
              <a:r>
                <a:rPr lang="en-GB" sz="1200" b="1" spc="50" dirty="0" smtClean="0">
                  <a:ln w="11430">
                    <a:noFill/>
                  </a:ln>
                  <a:solidFill>
                    <a:schemeClr val="bg1"/>
                  </a:solidFill>
                </a:rPr>
                <a:t>itnessing</a:t>
              </a:r>
            </a:p>
            <a:p>
              <a:pPr lvl="0" algn="ctr"/>
              <a:r>
                <a:rPr lang="en-GB" sz="1200" b="1" spc="50" dirty="0" smtClean="0">
                  <a:ln w="11430">
                    <a:noFill/>
                  </a:ln>
                  <a:solidFill>
                    <a:schemeClr val="bg1"/>
                  </a:solidFill>
                </a:rPr>
                <a:t>together</a:t>
              </a:r>
              <a:endParaRPr lang="en-GB" sz="1200" b="1" spc="50" dirty="0">
                <a:ln w="11430">
                  <a:noFill/>
                </a:ln>
                <a:solidFill>
                  <a:schemeClr val="bg1"/>
                </a:solidFill>
              </a:endParaRPr>
            </a:p>
          </p:txBody>
        </p:sp>
      </p:grpSp>
      <p:sp>
        <p:nvSpPr>
          <p:cNvPr id="68" name="Freeform 67"/>
          <p:cNvSpPr/>
          <p:nvPr/>
        </p:nvSpPr>
        <p:spPr>
          <a:xfrm>
            <a:off x="7614030" y="3350953"/>
            <a:ext cx="1318705" cy="688997"/>
          </a:xfrm>
          <a:custGeom>
            <a:avLst/>
            <a:gdLst>
              <a:gd name="connsiteX0" fmla="*/ 0 w 1563532"/>
              <a:gd name="connsiteY0" fmla="*/ 58043 h 580429"/>
              <a:gd name="connsiteX1" fmla="*/ 58043 w 1563532"/>
              <a:gd name="connsiteY1" fmla="*/ 0 h 580429"/>
              <a:gd name="connsiteX2" fmla="*/ 1505489 w 1563532"/>
              <a:gd name="connsiteY2" fmla="*/ 0 h 580429"/>
              <a:gd name="connsiteX3" fmla="*/ 1563532 w 1563532"/>
              <a:gd name="connsiteY3" fmla="*/ 58043 h 580429"/>
              <a:gd name="connsiteX4" fmla="*/ 1563532 w 1563532"/>
              <a:gd name="connsiteY4" fmla="*/ 522386 h 580429"/>
              <a:gd name="connsiteX5" fmla="*/ 1505489 w 1563532"/>
              <a:gd name="connsiteY5" fmla="*/ 580429 h 580429"/>
              <a:gd name="connsiteX6" fmla="*/ 58043 w 1563532"/>
              <a:gd name="connsiteY6" fmla="*/ 580429 h 580429"/>
              <a:gd name="connsiteX7" fmla="*/ 0 w 1563532"/>
              <a:gd name="connsiteY7" fmla="*/ 522386 h 580429"/>
              <a:gd name="connsiteX8" fmla="*/ 0 w 1563532"/>
              <a:gd name="connsiteY8" fmla="*/ 58043 h 58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532" h="580429">
                <a:moveTo>
                  <a:pt x="0" y="58043"/>
                </a:moveTo>
                <a:cubicBezTo>
                  <a:pt x="0" y="25987"/>
                  <a:pt x="25987" y="0"/>
                  <a:pt x="58043" y="0"/>
                </a:cubicBezTo>
                <a:lnTo>
                  <a:pt x="1505489" y="0"/>
                </a:lnTo>
                <a:cubicBezTo>
                  <a:pt x="1537545" y="0"/>
                  <a:pt x="1563532" y="25987"/>
                  <a:pt x="1563532" y="58043"/>
                </a:cubicBezTo>
                <a:lnTo>
                  <a:pt x="1563532" y="522386"/>
                </a:lnTo>
                <a:cubicBezTo>
                  <a:pt x="1563532" y="554442"/>
                  <a:pt x="1537545" y="580429"/>
                  <a:pt x="1505489" y="580429"/>
                </a:cubicBezTo>
                <a:lnTo>
                  <a:pt x="58043" y="580429"/>
                </a:lnTo>
                <a:cubicBezTo>
                  <a:pt x="25987" y="580429"/>
                  <a:pt x="0" y="554442"/>
                  <a:pt x="0" y="522386"/>
                </a:cubicBezTo>
                <a:lnTo>
                  <a:pt x="0" y="58043"/>
                </a:lnTo>
                <a:close/>
              </a:path>
            </a:pathLst>
          </a:custGeom>
          <a:solidFill>
            <a:srgbClr val="0099FF"/>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85580" tIns="85580" rIns="85580" bIns="85580" numCol="1" spcCol="1270" anchor="ctr" anchorCtr="0">
            <a:noAutofit/>
          </a:bodyPr>
          <a:lstStyle/>
          <a:p>
            <a:pPr lvl="0" algn="ctr" defTabSz="800100">
              <a:lnSpc>
                <a:spcPct val="90000"/>
              </a:lnSpc>
              <a:spcBef>
                <a:spcPct val="0"/>
              </a:spcBef>
              <a:spcAft>
                <a:spcPct val="35000"/>
              </a:spcAft>
            </a:pPr>
            <a:r>
              <a:rPr lang="en-GB" sz="1800" kern="1200" dirty="0" smtClean="0"/>
              <a:t>Faith &amp; </a:t>
            </a:r>
            <a:br>
              <a:rPr lang="en-GB" sz="1800" kern="1200" dirty="0" smtClean="0"/>
            </a:br>
            <a:r>
              <a:rPr lang="en-GB" sz="1800" kern="1200" dirty="0" smtClean="0"/>
              <a:t>Order</a:t>
            </a:r>
          </a:p>
        </p:txBody>
      </p:sp>
      <p:sp>
        <p:nvSpPr>
          <p:cNvPr id="70" name="Freeform 69"/>
          <p:cNvSpPr/>
          <p:nvPr/>
        </p:nvSpPr>
        <p:spPr>
          <a:xfrm>
            <a:off x="7614030" y="4189055"/>
            <a:ext cx="1318705" cy="576063"/>
          </a:xfrm>
          <a:custGeom>
            <a:avLst/>
            <a:gdLst>
              <a:gd name="connsiteX0" fmla="*/ 0 w 1563532"/>
              <a:gd name="connsiteY0" fmla="*/ 58043 h 580429"/>
              <a:gd name="connsiteX1" fmla="*/ 58043 w 1563532"/>
              <a:gd name="connsiteY1" fmla="*/ 0 h 580429"/>
              <a:gd name="connsiteX2" fmla="*/ 1505489 w 1563532"/>
              <a:gd name="connsiteY2" fmla="*/ 0 h 580429"/>
              <a:gd name="connsiteX3" fmla="*/ 1563532 w 1563532"/>
              <a:gd name="connsiteY3" fmla="*/ 58043 h 580429"/>
              <a:gd name="connsiteX4" fmla="*/ 1563532 w 1563532"/>
              <a:gd name="connsiteY4" fmla="*/ 522386 h 580429"/>
              <a:gd name="connsiteX5" fmla="*/ 1505489 w 1563532"/>
              <a:gd name="connsiteY5" fmla="*/ 580429 h 580429"/>
              <a:gd name="connsiteX6" fmla="*/ 58043 w 1563532"/>
              <a:gd name="connsiteY6" fmla="*/ 580429 h 580429"/>
              <a:gd name="connsiteX7" fmla="*/ 0 w 1563532"/>
              <a:gd name="connsiteY7" fmla="*/ 522386 h 580429"/>
              <a:gd name="connsiteX8" fmla="*/ 0 w 1563532"/>
              <a:gd name="connsiteY8" fmla="*/ 58043 h 58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532" h="580429">
                <a:moveTo>
                  <a:pt x="0" y="58043"/>
                </a:moveTo>
                <a:cubicBezTo>
                  <a:pt x="0" y="25987"/>
                  <a:pt x="25987" y="0"/>
                  <a:pt x="58043" y="0"/>
                </a:cubicBezTo>
                <a:lnTo>
                  <a:pt x="1505489" y="0"/>
                </a:lnTo>
                <a:cubicBezTo>
                  <a:pt x="1537545" y="0"/>
                  <a:pt x="1563532" y="25987"/>
                  <a:pt x="1563532" y="58043"/>
                </a:cubicBezTo>
                <a:lnTo>
                  <a:pt x="1563532" y="522386"/>
                </a:lnTo>
                <a:cubicBezTo>
                  <a:pt x="1563532" y="554442"/>
                  <a:pt x="1537545" y="580429"/>
                  <a:pt x="1505489" y="580429"/>
                </a:cubicBezTo>
                <a:lnTo>
                  <a:pt x="58043" y="580429"/>
                </a:lnTo>
                <a:cubicBezTo>
                  <a:pt x="25987" y="580429"/>
                  <a:pt x="0" y="554442"/>
                  <a:pt x="0" y="522386"/>
                </a:cubicBezTo>
                <a:lnTo>
                  <a:pt x="0" y="58043"/>
                </a:lnTo>
                <a:close/>
              </a:path>
            </a:pathLst>
          </a:custGeom>
          <a:solidFill>
            <a:srgbClr val="0099FF"/>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85580" tIns="85580" rIns="85580" bIns="85580" numCol="1" spcCol="1270" anchor="ctr" anchorCtr="0">
            <a:noAutofit/>
          </a:bodyPr>
          <a:lstStyle/>
          <a:p>
            <a:pPr lvl="0" algn="ctr" defTabSz="800100">
              <a:lnSpc>
                <a:spcPct val="90000"/>
              </a:lnSpc>
              <a:spcBef>
                <a:spcPct val="0"/>
              </a:spcBef>
              <a:spcAft>
                <a:spcPct val="35000"/>
              </a:spcAft>
            </a:pPr>
            <a:r>
              <a:rPr lang="en-GB" sz="1800" kern="1200" dirty="0" smtClean="0"/>
              <a:t>CWME</a:t>
            </a:r>
          </a:p>
        </p:txBody>
      </p:sp>
      <p:sp>
        <p:nvSpPr>
          <p:cNvPr id="73" name="Freeform 72"/>
          <p:cNvSpPr/>
          <p:nvPr/>
        </p:nvSpPr>
        <p:spPr>
          <a:xfrm>
            <a:off x="7614030" y="4914223"/>
            <a:ext cx="1318705" cy="531477"/>
          </a:xfrm>
          <a:custGeom>
            <a:avLst/>
            <a:gdLst>
              <a:gd name="connsiteX0" fmla="*/ 0 w 1563532"/>
              <a:gd name="connsiteY0" fmla="*/ 58043 h 580429"/>
              <a:gd name="connsiteX1" fmla="*/ 58043 w 1563532"/>
              <a:gd name="connsiteY1" fmla="*/ 0 h 580429"/>
              <a:gd name="connsiteX2" fmla="*/ 1505489 w 1563532"/>
              <a:gd name="connsiteY2" fmla="*/ 0 h 580429"/>
              <a:gd name="connsiteX3" fmla="*/ 1563532 w 1563532"/>
              <a:gd name="connsiteY3" fmla="*/ 58043 h 580429"/>
              <a:gd name="connsiteX4" fmla="*/ 1563532 w 1563532"/>
              <a:gd name="connsiteY4" fmla="*/ 522386 h 580429"/>
              <a:gd name="connsiteX5" fmla="*/ 1505489 w 1563532"/>
              <a:gd name="connsiteY5" fmla="*/ 580429 h 580429"/>
              <a:gd name="connsiteX6" fmla="*/ 58043 w 1563532"/>
              <a:gd name="connsiteY6" fmla="*/ 580429 h 580429"/>
              <a:gd name="connsiteX7" fmla="*/ 0 w 1563532"/>
              <a:gd name="connsiteY7" fmla="*/ 522386 h 580429"/>
              <a:gd name="connsiteX8" fmla="*/ 0 w 1563532"/>
              <a:gd name="connsiteY8" fmla="*/ 58043 h 58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532" h="580429">
                <a:moveTo>
                  <a:pt x="0" y="58043"/>
                </a:moveTo>
                <a:cubicBezTo>
                  <a:pt x="0" y="25987"/>
                  <a:pt x="25987" y="0"/>
                  <a:pt x="58043" y="0"/>
                </a:cubicBezTo>
                <a:lnTo>
                  <a:pt x="1505489" y="0"/>
                </a:lnTo>
                <a:cubicBezTo>
                  <a:pt x="1537545" y="0"/>
                  <a:pt x="1563532" y="25987"/>
                  <a:pt x="1563532" y="58043"/>
                </a:cubicBezTo>
                <a:lnTo>
                  <a:pt x="1563532" y="522386"/>
                </a:lnTo>
                <a:cubicBezTo>
                  <a:pt x="1563532" y="554442"/>
                  <a:pt x="1537545" y="580429"/>
                  <a:pt x="1505489" y="580429"/>
                </a:cubicBezTo>
                <a:lnTo>
                  <a:pt x="58043" y="580429"/>
                </a:lnTo>
                <a:cubicBezTo>
                  <a:pt x="25987" y="580429"/>
                  <a:pt x="0" y="554442"/>
                  <a:pt x="0" y="522386"/>
                </a:cubicBezTo>
                <a:lnTo>
                  <a:pt x="0" y="58043"/>
                </a:lnTo>
                <a:close/>
              </a:path>
            </a:pathLst>
          </a:custGeom>
          <a:solidFill>
            <a:srgbClr val="0099FF"/>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85580" tIns="85580" rIns="85580" bIns="85580" numCol="1" spcCol="1270" anchor="ctr" anchorCtr="0">
            <a:noAutofit/>
          </a:bodyPr>
          <a:lstStyle/>
          <a:p>
            <a:pPr lvl="0" algn="ctr" defTabSz="800100">
              <a:lnSpc>
                <a:spcPct val="90000"/>
              </a:lnSpc>
              <a:spcBef>
                <a:spcPct val="0"/>
              </a:spcBef>
              <a:spcAft>
                <a:spcPct val="35000"/>
              </a:spcAft>
            </a:pPr>
            <a:r>
              <a:rPr lang="en-GB" sz="1800" kern="1200" dirty="0" smtClean="0"/>
              <a:t>CCIA</a:t>
            </a:r>
            <a:endParaRPr lang="en-GB" sz="1800" kern="1200" dirty="0"/>
          </a:p>
        </p:txBody>
      </p:sp>
      <p:sp>
        <p:nvSpPr>
          <p:cNvPr id="75" name="Freeform 74"/>
          <p:cNvSpPr/>
          <p:nvPr/>
        </p:nvSpPr>
        <p:spPr>
          <a:xfrm>
            <a:off x="7600395" y="5594805"/>
            <a:ext cx="1332340" cy="459554"/>
          </a:xfrm>
          <a:custGeom>
            <a:avLst/>
            <a:gdLst>
              <a:gd name="connsiteX0" fmla="*/ 0 w 1563532"/>
              <a:gd name="connsiteY0" fmla="*/ 58043 h 580429"/>
              <a:gd name="connsiteX1" fmla="*/ 58043 w 1563532"/>
              <a:gd name="connsiteY1" fmla="*/ 0 h 580429"/>
              <a:gd name="connsiteX2" fmla="*/ 1505489 w 1563532"/>
              <a:gd name="connsiteY2" fmla="*/ 0 h 580429"/>
              <a:gd name="connsiteX3" fmla="*/ 1563532 w 1563532"/>
              <a:gd name="connsiteY3" fmla="*/ 58043 h 580429"/>
              <a:gd name="connsiteX4" fmla="*/ 1563532 w 1563532"/>
              <a:gd name="connsiteY4" fmla="*/ 522386 h 580429"/>
              <a:gd name="connsiteX5" fmla="*/ 1505489 w 1563532"/>
              <a:gd name="connsiteY5" fmla="*/ 580429 h 580429"/>
              <a:gd name="connsiteX6" fmla="*/ 58043 w 1563532"/>
              <a:gd name="connsiteY6" fmla="*/ 580429 h 580429"/>
              <a:gd name="connsiteX7" fmla="*/ 0 w 1563532"/>
              <a:gd name="connsiteY7" fmla="*/ 522386 h 580429"/>
              <a:gd name="connsiteX8" fmla="*/ 0 w 1563532"/>
              <a:gd name="connsiteY8" fmla="*/ 58043 h 58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532" h="580429">
                <a:moveTo>
                  <a:pt x="0" y="58043"/>
                </a:moveTo>
                <a:cubicBezTo>
                  <a:pt x="0" y="25987"/>
                  <a:pt x="25987" y="0"/>
                  <a:pt x="58043" y="0"/>
                </a:cubicBezTo>
                <a:lnTo>
                  <a:pt x="1505489" y="0"/>
                </a:lnTo>
                <a:cubicBezTo>
                  <a:pt x="1537545" y="0"/>
                  <a:pt x="1563532" y="25987"/>
                  <a:pt x="1563532" y="58043"/>
                </a:cubicBezTo>
                <a:lnTo>
                  <a:pt x="1563532" y="522386"/>
                </a:lnTo>
                <a:cubicBezTo>
                  <a:pt x="1563532" y="554442"/>
                  <a:pt x="1537545" y="580429"/>
                  <a:pt x="1505489" y="580429"/>
                </a:cubicBezTo>
                <a:lnTo>
                  <a:pt x="58043" y="580429"/>
                </a:lnTo>
                <a:cubicBezTo>
                  <a:pt x="25987" y="580429"/>
                  <a:pt x="0" y="554442"/>
                  <a:pt x="0" y="522386"/>
                </a:cubicBezTo>
                <a:lnTo>
                  <a:pt x="0" y="58043"/>
                </a:lnTo>
                <a:close/>
              </a:path>
            </a:pathLst>
          </a:custGeom>
          <a:solidFill>
            <a:srgbClr val="0099FF"/>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85580" tIns="85580" rIns="85580" bIns="85580" numCol="1" spcCol="1270" anchor="ctr" anchorCtr="0">
            <a:noAutofit/>
          </a:bodyPr>
          <a:lstStyle/>
          <a:p>
            <a:pPr lvl="0" algn="ctr" defTabSz="800100">
              <a:lnSpc>
                <a:spcPct val="90000"/>
              </a:lnSpc>
              <a:spcBef>
                <a:spcPct val="0"/>
              </a:spcBef>
              <a:spcAft>
                <a:spcPct val="35000"/>
              </a:spcAft>
            </a:pPr>
            <a:r>
              <a:rPr lang="en-GB" sz="1800" kern="1200" dirty="0" smtClean="0"/>
              <a:t>EEF</a:t>
            </a:r>
          </a:p>
        </p:txBody>
      </p:sp>
      <p:sp>
        <p:nvSpPr>
          <p:cNvPr id="77" name="Freeform 76"/>
          <p:cNvSpPr/>
          <p:nvPr/>
        </p:nvSpPr>
        <p:spPr>
          <a:xfrm>
            <a:off x="7595675" y="6203466"/>
            <a:ext cx="1337060" cy="482748"/>
          </a:xfrm>
          <a:custGeom>
            <a:avLst/>
            <a:gdLst>
              <a:gd name="connsiteX0" fmla="*/ 0 w 1563532"/>
              <a:gd name="connsiteY0" fmla="*/ 58043 h 580429"/>
              <a:gd name="connsiteX1" fmla="*/ 58043 w 1563532"/>
              <a:gd name="connsiteY1" fmla="*/ 0 h 580429"/>
              <a:gd name="connsiteX2" fmla="*/ 1505489 w 1563532"/>
              <a:gd name="connsiteY2" fmla="*/ 0 h 580429"/>
              <a:gd name="connsiteX3" fmla="*/ 1563532 w 1563532"/>
              <a:gd name="connsiteY3" fmla="*/ 58043 h 580429"/>
              <a:gd name="connsiteX4" fmla="*/ 1563532 w 1563532"/>
              <a:gd name="connsiteY4" fmla="*/ 522386 h 580429"/>
              <a:gd name="connsiteX5" fmla="*/ 1505489 w 1563532"/>
              <a:gd name="connsiteY5" fmla="*/ 580429 h 580429"/>
              <a:gd name="connsiteX6" fmla="*/ 58043 w 1563532"/>
              <a:gd name="connsiteY6" fmla="*/ 580429 h 580429"/>
              <a:gd name="connsiteX7" fmla="*/ 0 w 1563532"/>
              <a:gd name="connsiteY7" fmla="*/ 522386 h 580429"/>
              <a:gd name="connsiteX8" fmla="*/ 0 w 1563532"/>
              <a:gd name="connsiteY8" fmla="*/ 58043 h 5804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3532" h="580429">
                <a:moveTo>
                  <a:pt x="0" y="58043"/>
                </a:moveTo>
                <a:cubicBezTo>
                  <a:pt x="0" y="25987"/>
                  <a:pt x="25987" y="0"/>
                  <a:pt x="58043" y="0"/>
                </a:cubicBezTo>
                <a:lnTo>
                  <a:pt x="1505489" y="0"/>
                </a:lnTo>
                <a:cubicBezTo>
                  <a:pt x="1537545" y="0"/>
                  <a:pt x="1563532" y="25987"/>
                  <a:pt x="1563532" y="58043"/>
                </a:cubicBezTo>
                <a:lnTo>
                  <a:pt x="1563532" y="522386"/>
                </a:lnTo>
                <a:cubicBezTo>
                  <a:pt x="1563532" y="554442"/>
                  <a:pt x="1537545" y="580429"/>
                  <a:pt x="1505489" y="580429"/>
                </a:cubicBezTo>
                <a:lnTo>
                  <a:pt x="58043" y="580429"/>
                </a:lnTo>
                <a:cubicBezTo>
                  <a:pt x="25987" y="580429"/>
                  <a:pt x="0" y="554442"/>
                  <a:pt x="0" y="522386"/>
                </a:cubicBezTo>
                <a:lnTo>
                  <a:pt x="0" y="58043"/>
                </a:lnTo>
                <a:close/>
              </a:path>
            </a:pathLst>
          </a:custGeom>
          <a:solidFill>
            <a:srgbClr val="0099FF"/>
          </a:solidFill>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85580" tIns="85580" rIns="85580" bIns="85580" numCol="1" spcCol="1270" anchor="ctr" anchorCtr="0">
            <a:noAutofit/>
          </a:bodyPr>
          <a:lstStyle/>
          <a:p>
            <a:pPr lvl="0" algn="ctr" defTabSz="800100">
              <a:lnSpc>
                <a:spcPct val="90000"/>
              </a:lnSpc>
              <a:spcBef>
                <a:spcPct val="0"/>
              </a:spcBef>
              <a:spcAft>
                <a:spcPct val="35000"/>
              </a:spcAft>
            </a:pPr>
            <a:r>
              <a:rPr lang="en-GB" sz="1800" kern="1200" dirty="0" smtClean="0"/>
              <a:t>ECHOS</a:t>
            </a:r>
          </a:p>
        </p:txBody>
      </p:sp>
      <p:sp>
        <p:nvSpPr>
          <p:cNvPr id="83" name="Bent Arrow 82"/>
          <p:cNvSpPr/>
          <p:nvPr/>
        </p:nvSpPr>
        <p:spPr>
          <a:xfrm rot="5400000">
            <a:off x="7659813" y="2198575"/>
            <a:ext cx="983521" cy="443975"/>
          </a:xfrm>
          <a:prstGeom prst="bentArrow">
            <a:avLst>
              <a:gd name="adj1" fmla="val 0"/>
              <a:gd name="adj2" fmla="val 50000"/>
              <a:gd name="adj3" fmla="val 38490"/>
              <a:gd name="adj4" fmla="val 43750"/>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4" name="Bent Arrow 83"/>
          <p:cNvSpPr/>
          <p:nvPr/>
        </p:nvSpPr>
        <p:spPr>
          <a:xfrm rot="16200000" flipH="1">
            <a:off x="750068" y="2250273"/>
            <a:ext cx="928693" cy="428629"/>
          </a:xfrm>
          <a:prstGeom prst="bentArrow">
            <a:avLst>
              <a:gd name="adj1" fmla="val 0"/>
              <a:gd name="adj2" fmla="val 50000"/>
              <a:gd name="adj3" fmla="val 38490"/>
              <a:gd name="adj4" fmla="val 43750"/>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6" name="Freeform 85"/>
          <p:cNvSpPr/>
          <p:nvPr/>
        </p:nvSpPr>
        <p:spPr>
          <a:xfrm>
            <a:off x="4206619" y="5600208"/>
            <a:ext cx="722571" cy="644621"/>
          </a:xfrm>
          <a:custGeom>
            <a:avLst/>
            <a:gdLst>
              <a:gd name="connsiteX0" fmla="*/ 0 w 1348994"/>
              <a:gd name="connsiteY0" fmla="*/ 106386 h 1063858"/>
              <a:gd name="connsiteX1" fmla="*/ 106386 w 1348994"/>
              <a:gd name="connsiteY1" fmla="*/ 0 h 1063858"/>
              <a:gd name="connsiteX2" fmla="*/ 1242608 w 1348994"/>
              <a:gd name="connsiteY2" fmla="*/ 0 h 1063858"/>
              <a:gd name="connsiteX3" fmla="*/ 1348994 w 1348994"/>
              <a:gd name="connsiteY3" fmla="*/ 106386 h 1063858"/>
              <a:gd name="connsiteX4" fmla="*/ 1348994 w 1348994"/>
              <a:gd name="connsiteY4" fmla="*/ 957472 h 1063858"/>
              <a:gd name="connsiteX5" fmla="*/ 1242608 w 1348994"/>
              <a:gd name="connsiteY5" fmla="*/ 1063858 h 1063858"/>
              <a:gd name="connsiteX6" fmla="*/ 106386 w 1348994"/>
              <a:gd name="connsiteY6" fmla="*/ 1063858 h 1063858"/>
              <a:gd name="connsiteX7" fmla="*/ 0 w 1348994"/>
              <a:gd name="connsiteY7" fmla="*/ 957472 h 1063858"/>
              <a:gd name="connsiteX8" fmla="*/ 0 w 1348994"/>
              <a:gd name="connsiteY8" fmla="*/ 106386 h 106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48994" h="1063858">
                <a:moveTo>
                  <a:pt x="0" y="106386"/>
                </a:moveTo>
                <a:cubicBezTo>
                  <a:pt x="0" y="47631"/>
                  <a:pt x="47631" y="0"/>
                  <a:pt x="106386" y="0"/>
                </a:cubicBezTo>
                <a:lnTo>
                  <a:pt x="1242608" y="0"/>
                </a:lnTo>
                <a:cubicBezTo>
                  <a:pt x="1301363" y="0"/>
                  <a:pt x="1348994" y="47631"/>
                  <a:pt x="1348994" y="106386"/>
                </a:cubicBezTo>
                <a:lnTo>
                  <a:pt x="1348994" y="957472"/>
                </a:lnTo>
                <a:cubicBezTo>
                  <a:pt x="1348994" y="1016227"/>
                  <a:pt x="1301363" y="1063858"/>
                  <a:pt x="1242608" y="1063858"/>
                </a:cubicBezTo>
                <a:lnTo>
                  <a:pt x="106386" y="1063858"/>
                </a:lnTo>
                <a:cubicBezTo>
                  <a:pt x="47631" y="1063858"/>
                  <a:pt x="0" y="1016227"/>
                  <a:pt x="0" y="957472"/>
                </a:cubicBezTo>
                <a:lnTo>
                  <a:pt x="0" y="106386"/>
                </a:lnTo>
                <a:close/>
              </a:path>
            </a:pathLst>
          </a:custGeom>
          <a:ln>
            <a:noFill/>
          </a:ln>
        </p:spPr>
        <p:style>
          <a:lnRef idx="2">
            <a:scrgbClr r="0" g="0" b="0"/>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71799" tIns="61639" rIns="71799" bIns="61639" numCol="1" spcCol="1270" anchor="ctr" anchorCtr="0">
            <a:noAutofit/>
          </a:bodyPr>
          <a:lstStyle/>
          <a:p>
            <a:pPr lvl="0" algn="ctr" defTabSz="711200">
              <a:lnSpc>
                <a:spcPct val="90000"/>
              </a:lnSpc>
              <a:spcBef>
                <a:spcPct val="0"/>
              </a:spcBef>
              <a:spcAft>
                <a:spcPct val="35000"/>
              </a:spcAft>
            </a:pPr>
            <a:endParaRPr lang="en-GB" sz="1600" kern="1200" dirty="0"/>
          </a:p>
        </p:txBody>
      </p:sp>
      <p:grpSp>
        <p:nvGrpSpPr>
          <p:cNvPr id="13" name="Group 102"/>
          <p:cNvGrpSpPr/>
          <p:nvPr/>
        </p:nvGrpSpPr>
        <p:grpSpPr>
          <a:xfrm>
            <a:off x="2714612" y="2857496"/>
            <a:ext cx="3500462" cy="621366"/>
            <a:chOff x="2870706" y="2854681"/>
            <a:chExt cx="4027109" cy="468255"/>
          </a:xfrm>
        </p:grpSpPr>
        <p:grpSp>
          <p:nvGrpSpPr>
            <p:cNvPr id="14" name="Group 99"/>
            <p:cNvGrpSpPr/>
            <p:nvPr/>
          </p:nvGrpSpPr>
          <p:grpSpPr>
            <a:xfrm>
              <a:off x="2870706" y="2908515"/>
              <a:ext cx="4027109" cy="414421"/>
              <a:chOff x="2842278" y="2929894"/>
              <a:chExt cx="4027109" cy="414421"/>
            </a:xfrm>
          </p:grpSpPr>
          <p:grpSp>
            <p:nvGrpSpPr>
              <p:cNvPr id="16" name="Group 97"/>
              <p:cNvGrpSpPr/>
              <p:nvPr/>
            </p:nvGrpSpPr>
            <p:grpSpPr>
              <a:xfrm>
                <a:off x="2842278" y="2929894"/>
                <a:ext cx="4027109" cy="414421"/>
                <a:chOff x="2842278" y="2929894"/>
                <a:chExt cx="4027109" cy="414421"/>
              </a:xfrm>
            </p:grpSpPr>
            <p:sp>
              <p:nvSpPr>
                <p:cNvPr id="87" name="Bent Arrow 86"/>
                <p:cNvSpPr/>
                <p:nvPr/>
              </p:nvSpPr>
              <p:spPr>
                <a:xfrm rot="16200000" flipH="1">
                  <a:off x="2870320" y="2914840"/>
                  <a:ext cx="387891" cy="443975"/>
                </a:xfrm>
                <a:prstGeom prst="bentArrow">
                  <a:avLst>
                    <a:gd name="adj1" fmla="val 4911"/>
                    <a:gd name="adj2" fmla="val 50000"/>
                    <a:gd name="adj3" fmla="val 38490"/>
                    <a:gd name="adj4" fmla="val 43750"/>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8" name="Bent Arrow 87"/>
                <p:cNvSpPr/>
                <p:nvPr/>
              </p:nvSpPr>
              <p:spPr>
                <a:xfrm rot="5400000">
                  <a:off x="6453454" y="2908139"/>
                  <a:ext cx="387891" cy="443975"/>
                </a:xfrm>
                <a:prstGeom prst="bentArrow">
                  <a:avLst>
                    <a:gd name="adj1" fmla="val 4911"/>
                    <a:gd name="adj2" fmla="val 50000"/>
                    <a:gd name="adj3" fmla="val 38490"/>
                    <a:gd name="adj4" fmla="val 43750"/>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91" name="Straight Arrow Connector 90"/>
                <p:cNvCxnSpPr/>
                <p:nvPr/>
              </p:nvCxnSpPr>
              <p:spPr>
                <a:xfrm>
                  <a:off x="4842542" y="2929894"/>
                  <a:ext cx="2138" cy="414421"/>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87" idx="2"/>
                  <a:endCxn id="88" idx="2"/>
                </p:cNvCxnSpPr>
                <p:nvPr/>
              </p:nvCxnSpPr>
              <p:spPr>
                <a:xfrm flipV="1">
                  <a:off x="3286253" y="2945706"/>
                  <a:ext cx="3139159" cy="6701"/>
                </a:xfrm>
                <a:prstGeom prst="line">
                  <a:avLst/>
                </a:prstGeom>
                <a:ln w="44450">
                  <a:solidFill>
                    <a:srgbClr val="7030A0"/>
                  </a:solidFill>
                </a:ln>
              </p:spPr>
              <p:style>
                <a:lnRef idx="1">
                  <a:schemeClr val="accent1"/>
                </a:lnRef>
                <a:fillRef idx="0">
                  <a:schemeClr val="accent1"/>
                </a:fillRef>
                <a:effectRef idx="0">
                  <a:schemeClr val="accent1"/>
                </a:effectRef>
                <a:fontRef idx="minor">
                  <a:schemeClr val="tx1"/>
                </a:fontRef>
              </p:style>
            </p:cxnSp>
          </p:grpSp>
          <p:sp>
            <p:nvSpPr>
              <p:cNvPr id="99" name="Isosceles Triangle 98"/>
              <p:cNvSpPr/>
              <p:nvPr/>
            </p:nvSpPr>
            <p:spPr>
              <a:xfrm rot="10800000">
                <a:off x="4603804" y="3188993"/>
                <a:ext cx="504056" cy="141780"/>
              </a:xfrm>
              <a:prstGeom prst="triangle">
                <a:avLst/>
              </a:prstGeom>
              <a:solidFill>
                <a:srgbClr val="7030A0"/>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cxnSp>
          <p:nvCxnSpPr>
            <p:cNvPr id="102" name="Straight Connector 101"/>
            <p:cNvCxnSpPr/>
            <p:nvPr/>
          </p:nvCxnSpPr>
          <p:spPr>
            <a:xfrm rot="5400000">
              <a:off x="4844053" y="2881599"/>
              <a:ext cx="53835" cy="0"/>
            </a:xfrm>
            <a:prstGeom prst="line">
              <a:avLst/>
            </a:prstGeom>
            <a:ln w="47625">
              <a:solidFill>
                <a:srgbClr val="7030A0"/>
              </a:solidFill>
            </a:ln>
          </p:spPr>
          <p:style>
            <a:lnRef idx="1">
              <a:schemeClr val="accent1"/>
            </a:lnRef>
            <a:fillRef idx="0">
              <a:schemeClr val="accent1"/>
            </a:fillRef>
            <a:effectRef idx="0">
              <a:schemeClr val="accent1"/>
            </a:effectRef>
            <a:fontRef idx="minor">
              <a:schemeClr val="tx1"/>
            </a:fontRef>
          </p:style>
        </p:cxnSp>
      </p:grpSp>
      <p:grpSp>
        <p:nvGrpSpPr>
          <p:cNvPr id="69" name="Group 62"/>
          <p:cNvGrpSpPr/>
          <p:nvPr/>
        </p:nvGrpSpPr>
        <p:grpSpPr>
          <a:xfrm rot="10800000">
            <a:off x="6786578" y="3786190"/>
            <a:ext cx="638825" cy="2643206"/>
            <a:chOff x="2752" y="3629217"/>
            <a:chExt cx="2016873" cy="2079451"/>
          </a:xfrm>
        </p:grpSpPr>
        <p:cxnSp>
          <p:nvCxnSpPr>
            <p:cNvPr id="71" name="Straight Arrow Connector 70"/>
            <p:cNvCxnSpPr/>
            <p:nvPr/>
          </p:nvCxnSpPr>
          <p:spPr>
            <a:xfrm flipV="1">
              <a:off x="3399" y="4572805"/>
              <a:ext cx="2016226" cy="11835"/>
            </a:xfrm>
            <a:prstGeom prst="straightConnector1">
              <a:avLst/>
            </a:prstGeom>
            <a:ln>
              <a:solidFill>
                <a:srgbClr val="00B0F0"/>
              </a:solidFill>
              <a:tailEnd type="arrow"/>
            </a:ln>
          </p:spPr>
          <p:style>
            <a:lnRef idx="3">
              <a:schemeClr val="accent1"/>
            </a:lnRef>
            <a:fillRef idx="0">
              <a:schemeClr val="accent1"/>
            </a:fillRef>
            <a:effectRef idx="2">
              <a:schemeClr val="accent1"/>
            </a:effectRef>
            <a:fontRef idx="minor">
              <a:schemeClr val="tx1"/>
            </a:fontRef>
          </p:style>
        </p:cxnSp>
        <p:cxnSp>
          <p:nvCxnSpPr>
            <p:cNvPr id="74" name="Straight Arrow Connector 73"/>
            <p:cNvCxnSpPr/>
            <p:nvPr/>
          </p:nvCxnSpPr>
          <p:spPr>
            <a:xfrm>
              <a:off x="2752" y="4078828"/>
              <a:ext cx="2016873" cy="0"/>
            </a:xfrm>
            <a:prstGeom prst="straightConnector1">
              <a:avLst/>
            </a:prstGeom>
            <a:ln>
              <a:solidFill>
                <a:srgbClr val="00B0F0"/>
              </a:solidFill>
              <a:tailEnd type="arrow"/>
            </a:ln>
          </p:spPr>
          <p:style>
            <a:lnRef idx="3">
              <a:schemeClr val="accent1"/>
            </a:lnRef>
            <a:fillRef idx="0">
              <a:schemeClr val="accent1"/>
            </a:fillRef>
            <a:effectRef idx="2">
              <a:schemeClr val="accent1"/>
            </a:effectRef>
            <a:fontRef idx="minor">
              <a:schemeClr val="tx1"/>
            </a:fontRef>
          </p:style>
        </p:cxnSp>
        <p:cxnSp>
          <p:nvCxnSpPr>
            <p:cNvPr id="76" name="Straight Arrow Connector 75"/>
            <p:cNvCxnSpPr/>
            <p:nvPr/>
          </p:nvCxnSpPr>
          <p:spPr>
            <a:xfrm>
              <a:off x="2752" y="3629217"/>
              <a:ext cx="2016873" cy="0"/>
            </a:xfrm>
            <a:prstGeom prst="straightConnector1">
              <a:avLst/>
            </a:prstGeom>
            <a:ln>
              <a:solidFill>
                <a:srgbClr val="00B0F0"/>
              </a:solidFill>
              <a:tailEnd type="arrow"/>
            </a:ln>
          </p:spPr>
          <p:style>
            <a:lnRef idx="3">
              <a:schemeClr val="accent1"/>
            </a:lnRef>
            <a:fillRef idx="0">
              <a:schemeClr val="accent1"/>
            </a:fillRef>
            <a:effectRef idx="2">
              <a:schemeClr val="accent1"/>
            </a:effectRef>
            <a:fontRef idx="minor">
              <a:schemeClr val="tx1"/>
            </a:fontRef>
          </p:style>
        </p:cxnSp>
        <p:cxnSp>
          <p:nvCxnSpPr>
            <p:cNvPr id="78" name="Straight Arrow Connector 77"/>
            <p:cNvCxnSpPr/>
            <p:nvPr/>
          </p:nvCxnSpPr>
          <p:spPr>
            <a:xfrm>
              <a:off x="3402" y="5146654"/>
              <a:ext cx="2016222" cy="0"/>
            </a:xfrm>
            <a:prstGeom prst="straightConnector1">
              <a:avLst/>
            </a:prstGeom>
            <a:ln>
              <a:solidFill>
                <a:srgbClr val="00B0F0"/>
              </a:solidFill>
              <a:tailEnd type="arrow"/>
            </a:ln>
          </p:spPr>
          <p:style>
            <a:lnRef idx="3">
              <a:schemeClr val="accent1"/>
            </a:lnRef>
            <a:fillRef idx="0">
              <a:schemeClr val="accent1"/>
            </a:fillRef>
            <a:effectRef idx="2">
              <a:schemeClr val="accent1"/>
            </a:effectRef>
            <a:fontRef idx="minor">
              <a:schemeClr val="tx1"/>
            </a:fontRef>
          </p:style>
        </p:cxnSp>
        <p:cxnSp>
          <p:nvCxnSpPr>
            <p:cNvPr id="79" name="Straight Arrow Connector 78"/>
            <p:cNvCxnSpPr/>
            <p:nvPr/>
          </p:nvCxnSpPr>
          <p:spPr>
            <a:xfrm>
              <a:off x="3402" y="5708668"/>
              <a:ext cx="2016222" cy="0"/>
            </a:xfrm>
            <a:prstGeom prst="straightConnector1">
              <a:avLst/>
            </a:prstGeom>
            <a:ln>
              <a:solidFill>
                <a:srgbClr val="00B0F0"/>
              </a:solidFill>
              <a:tailEnd type="arrow"/>
            </a:ln>
          </p:spPr>
          <p:style>
            <a:lnRef idx="3">
              <a:schemeClr val="accent1"/>
            </a:lnRef>
            <a:fillRef idx="0">
              <a:schemeClr val="accent1"/>
            </a:fillRef>
            <a:effectRef idx="2">
              <a:schemeClr val="accent1"/>
            </a:effectRef>
            <a:fontRef idx="minor">
              <a:schemeClr val="tx1"/>
            </a:fontRef>
          </p:style>
        </p:cxnSp>
      </p:grpSp>
    </p:spTree>
    <p:extLst>
      <p:ext uri="{BB962C8B-B14F-4D97-AF65-F5344CB8AC3E}">
        <p14:creationId xmlns:p14="http://schemas.microsoft.com/office/powerpoint/2010/main" xmlns="" val="24500481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111703" cy="1143000"/>
          </a:xfrm>
          <a:noFill/>
        </p:spPr>
        <p:txBody>
          <a:bodyPr>
            <a:normAutofit/>
          </a:bodyPr>
          <a:lstStyle/>
          <a:p>
            <a:pPr algn="ctr"/>
            <a:r>
              <a:rPr lang="en-GB" sz="3200" b="1" dirty="0" smtClean="0"/>
              <a:t>a pilgrimage rooted in the call for unity</a:t>
            </a:r>
            <a:br>
              <a:rPr lang="en-GB" sz="3200" b="1" dirty="0" smtClean="0"/>
            </a:br>
            <a:endParaRPr lang="en-GB" sz="3200" b="1" dirty="0">
              <a:solidFill>
                <a:srgbClr val="C00000"/>
              </a:solidFill>
            </a:endParaRPr>
          </a:p>
        </p:txBody>
      </p:sp>
      <p:sp>
        <p:nvSpPr>
          <p:cNvPr id="6" name="Footer Placeholder 5"/>
          <p:cNvSpPr>
            <a:spLocks noGrp="1"/>
          </p:cNvSpPr>
          <p:nvPr>
            <p:ph type="ftr" sz="quarter" idx="11"/>
          </p:nvPr>
        </p:nvSpPr>
        <p:spPr>
          <a:xfrm>
            <a:off x="4355976" y="2060848"/>
            <a:ext cx="4311306" cy="4536504"/>
          </a:xfrm>
        </p:spPr>
        <p:txBody>
          <a:bodyPr anchor="t"/>
          <a:lstStyle/>
          <a:p>
            <a:pPr algn="l">
              <a:defRPr/>
            </a:pPr>
            <a:r>
              <a:rPr lang="en-GB" sz="2400" b="1" dirty="0" smtClean="0">
                <a:solidFill>
                  <a:schemeClr val="tx1"/>
                </a:solidFill>
              </a:rPr>
              <a:t>Assembly unity statement:</a:t>
            </a:r>
            <a:endParaRPr lang="en-GB" sz="2400" b="1" dirty="0">
              <a:solidFill>
                <a:schemeClr val="tx1"/>
              </a:solidFill>
            </a:endParaRPr>
          </a:p>
          <a:p>
            <a:pPr algn="l">
              <a:defRPr/>
            </a:pPr>
            <a:endParaRPr lang="en-GB" sz="2400" b="1" dirty="0" smtClean="0">
              <a:solidFill>
                <a:schemeClr val="tx1"/>
              </a:solidFill>
            </a:endParaRPr>
          </a:p>
          <a:p>
            <a:pPr algn="l">
              <a:defRPr/>
            </a:pPr>
            <a:r>
              <a:rPr lang="en-GB" sz="2400" b="1" dirty="0">
                <a:solidFill>
                  <a:schemeClr val="tx1"/>
                </a:solidFill>
              </a:rPr>
              <a:t>“The unity of the</a:t>
            </a:r>
            <a:r>
              <a:rPr lang="en-GB" sz="2400" b="1" dirty="0">
                <a:solidFill>
                  <a:srgbClr val="C00000"/>
                </a:solidFill>
              </a:rPr>
              <a:t> Church</a:t>
            </a:r>
            <a:r>
              <a:rPr lang="en-GB" sz="2400" b="1" dirty="0">
                <a:solidFill>
                  <a:schemeClr val="tx1"/>
                </a:solidFill>
              </a:rPr>
              <a:t>, the unity of the </a:t>
            </a:r>
            <a:r>
              <a:rPr lang="en-GB" sz="2400" b="1" dirty="0">
                <a:solidFill>
                  <a:srgbClr val="C00000"/>
                </a:solidFill>
              </a:rPr>
              <a:t>human community </a:t>
            </a:r>
            <a:r>
              <a:rPr lang="en-GB" sz="2400" b="1" dirty="0">
                <a:solidFill>
                  <a:schemeClr val="tx1"/>
                </a:solidFill>
              </a:rPr>
              <a:t>and the unity of the </a:t>
            </a:r>
            <a:r>
              <a:rPr lang="en-GB" sz="2400" b="1" dirty="0">
                <a:solidFill>
                  <a:srgbClr val="C00000"/>
                </a:solidFill>
              </a:rPr>
              <a:t>whole creation </a:t>
            </a:r>
            <a:r>
              <a:rPr lang="en-GB" sz="2400" b="1" dirty="0">
                <a:solidFill>
                  <a:schemeClr val="tx1"/>
                </a:solidFill>
              </a:rPr>
              <a:t>are interconnected. </a:t>
            </a:r>
            <a:r>
              <a:rPr lang="en-GB" sz="2400" b="1" dirty="0">
                <a:solidFill>
                  <a:schemeClr val="bg1">
                    <a:lumMod val="85000"/>
                  </a:schemeClr>
                </a:solidFill>
              </a:rPr>
              <a:t>Christ who makes us one calls us to live in justice and peace and impels us to work together for justice and peace in God’s world.” </a:t>
            </a:r>
            <a:endParaRPr lang="en-GB" sz="2400" b="1" dirty="0" smtClean="0">
              <a:solidFill>
                <a:schemeClr val="bg1">
                  <a:lumMod val="85000"/>
                </a:schemeClr>
              </a:solidFill>
            </a:endParaRPr>
          </a:p>
        </p:txBody>
      </p:sp>
      <p:sp>
        <p:nvSpPr>
          <p:cNvPr id="5" name="Slide Number Placeholder 4"/>
          <p:cNvSpPr>
            <a:spLocks noGrp="1"/>
          </p:cNvSpPr>
          <p:nvPr>
            <p:ph type="sldNum" sz="quarter" idx="4294967295"/>
          </p:nvPr>
        </p:nvSpPr>
        <p:spPr>
          <a:xfrm>
            <a:off x="8077200" y="19050"/>
            <a:ext cx="1066800" cy="328613"/>
          </a:xfrm>
        </p:spPr>
        <p:txBody>
          <a:bodyPr>
            <a:normAutofit/>
          </a:bodyPr>
          <a:lstStyle/>
          <a:p>
            <a:pPr>
              <a:defRPr/>
            </a:pPr>
            <a:endParaRPr lang="es-CR" dirty="0" smtClean="0"/>
          </a:p>
          <a:p>
            <a:pPr>
              <a:defRPr/>
            </a:pPr>
            <a:endParaRPr lang="es-CR"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1916832"/>
            <a:ext cx="3111687" cy="41684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7881795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b="1" dirty="0" smtClean="0">
                <a:latin typeface="+mn-lt"/>
              </a:rPr>
              <a:t>Unity, Mission and Ecumenical Relations</a:t>
            </a:r>
            <a:endParaRPr lang="en-GB" sz="3200" b="1" dirty="0">
              <a:latin typeface="+mn-lt"/>
            </a:endParaRPr>
          </a:p>
        </p:txBody>
      </p:sp>
      <p:grpSp>
        <p:nvGrpSpPr>
          <p:cNvPr id="7" name="Group 6"/>
          <p:cNvGrpSpPr/>
          <p:nvPr/>
        </p:nvGrpSpPr>
        <p:grpSpPr>
          <a:xfrm>
            <a:off x="274629" y="110413"/>
            <a:ext cx="6591965" cy="6126898"/>
            <a:chOff x="828956" y="1809347"/>
            <a:chExt cx="7267947" cy="5605432"/>
          </a:xfrm>
        </p:grpSpPr>
        <p:sp>
          <p:nvSpPr>
            <p:cNvPr id="8" name="Right Arrow 7"/>
            <p:cNvSpPr/>
            <p:nvPr/>
          </p:nvSpPr>
          <p:spPr>
            <a:xfrm>
              <a:off x="3133204" y="1809347"/>
              <a:ext cx="4963699" cy="799893"/>
            </a:xfrm>
            <a:prstGeom prst="rightArrow">
              <a:avLst>
                <a:gd name="adj1" fmla="val 75000"/>
                <a:gd name="adj2" fmla="val 50000"/>
              </a:avLst>
            </a:prstGeom>
            <a:no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Freeform 10"/>
            <p:cNvSpPr/>
            <p:nvPr/>
          </p:nvSpPr>
          <p:spPr>
            <a:xfrm>
              <a:off x="899595" y="3531319"/>
              <a:ext cx="2304215" cy="1445925"/>
            </a:xfrm>
            <a:custGeom>
              <a:avLst/>
              <a:gdLst>
                <a:gd name="connsiteX0" fmla="*/ 0 w 2304215"/>
                <a:gd name="connsiteY0" fmla="*/ 133318 h 799893"/>
                <a:gd name="connsiteX1" fmla="*/ 133318 w 2304215"/>
                <a:gd name="connsiteY1" fmla="*/ 0 h 799893"/>
                <a:gd name="connsiteX2" fmla="*/ 2170897 w 2304215"/>
                <a:gd name="connsiteY2" fmla="*/ 0 h 799893"/>
                <a:gd name="connsiteX3" fmla="*/ 2304215 w 2304215"/>
                <a:gd name="connsiteY3" fmla="*/ 133318 h 799893"/>
                <a:gd name="connsiteX4" fmla="*/ 2304215 w 2304215"/>
                <a:gd name="connsiteY4" fmla="*/ 666575 h 799893"/>
                <a:gd name="connsiteX5" fmla="*/ 2170897 w 2304215"/>
                <a:gd name="connsiteY5" fmla="*/ 799893 h 799893"/>
                <a:gd name="connsiteX6" fmla="*/ 133318 w 2304215"/>
                <a:gd name="connsiteY6" fmla="*/ 799893 h 799893"/>
                <a:gd name="connsiteX7" fmla="*/ 0 w 2304215"/>
                <a:gd name="connsiteY7" fmla="*/ 666575 h 799893"/>
                <a:gd name="connsiteX8" fmla="*/ 0 w 2304215"/>
                <a:gd name="connsiteY8" fmla="*/ 133318 h 79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4215" h="799893">
                  <a:moveTo>
                    <a:pt x="0" y="133318"/>
                  </a:moveTo>
                  <a:cubicBezTo>
                    <a:pt x="0" y="59689"/>
                    <a:pt x="59689" y="0"/>
                    <a:pt x="133318" y="0"/>
                  </a:cubicBezTo>
                  <a:lnTo>
                    <a:pt x="2170897" y="0"/>
                  </a:lnTo>
                  <a:cubicBezTo>
                    <a:pt x="2244526" y="0"/>
                    <a:pt x="2304215" y="59689"/>
                    <a:pt x="2304215" y="133318"/>
                  </a:cubicBezTo>
                  <a:lnTo>
                    <a:pt x="2304215" y="666575"/>
                  </a:lnTo>
                  <a:cubicBezTo>
                    <a:pt x="2304215" y="740204"/>
                    <a:pt x="2244526" y="799893"/>
                    <a:pt x="2170897" y="799893"/>
                  </a:cubicBezTo>
                  <a:lnTo>
                    <a:pt x="133318" y="799893"/>
                  </a:lnTo>
                  <a:cubicBezTo>
                    <a:pt x="59689" y="799893"/>
                    <a:pt x="0" y="740204"/>
                    <a:pt x="0" y="666575"/>
                  </a:cubicBezTo>
                  <a:lnTo>
                    <a:pt x="0" y="133318"/>
                  </a:lnTo>
                  <a:close/>
                </a:path>
              </a:pathLst>
            </a:custGeom>
            <a:solidFill>
              <a:srgbClr val="00206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2868" tIns="80958" rIns="122868" bIns="80958" numCol="1" spcCol="1270" anchor="ctr" anchorCtr="0">
              <a:noAutofit/>
            </a:bodyPr>
            <a:lstStyle/>
            <a:p>
              <a:pPr lvl="0" algn="ctr" defTabSz="977900">
                <a:lnSpc>
                  <a:spcPct val="90000"/>
                </a:lnSpc>
                <a:spcBef>
                  <a:spcPct val="0"/>
                </a:spcBef>
                <a:spcAft>
                  <a:spcPct val="35000"/>
                </a:spcAft>
              </a:pPr>
              <a:r>
                <a:rPr lang="en-GB" sz="2400" kern="1200" dirty="0" smtClean="0">
                  <a:latin typeface="Calibri Light" pitchFamily="34" charset="0"/>
                </a:rPr>
                <a:t>Unity, Mission and Ecumenical </a:t>
              </a:r>
              <a:r>
                <a:rPr lang="en-GB" sz="2400" dirty="0">
                  <a:latin typeface="Calibri Light" pitchFamily="34" charset="0"/>
                </a:rPr>
                <a:t>R</a:t>
              </a:r>
              <a:r>
                <a:rPr lang="en-GB" sz="2400" kern="1200" dirty="0" smtClean="0">
                  <a:latin typeface="Calibri Light" pitchFamily="34" charset="0"/>
                </a:rPr>
                <a:t>elations</a:t>
              </a:r>
              <a:endParaRPr lang="en-GB" sz="2400" kern="1200" dirty="0">
                <a:latin typeface="Calibri Light" pitchFamily="34" charset="0"/>
              </a:endParaRPr>
            </a:p>
          </p:txBody>
        </p:sp>
        <p:sp>
          <p:nvSpPr>
            <p:cNvPr id="15" name="Freeform 14"/>
            <p:cNvSpPr/>
            <p:nvPr/>
          </p:nvSpPr>
          <p:spPr>
            <a:xfrm>
              <a:off x="841810" y="5155480"/>
              <a:ext cx="2304248" cy="1096863"/>
            </a:xfrm>
            <a:custGeom>
              <a:avLst/>
              <a:gdLst>
                <a:gd name="connsiteX0" fmla="*/ 0 w 2304248"/>
                <a:gd name="connsiteY0" fmla="*/ 133318 h 799893"/>
                <a:gd name="connsiteX1" fmla="*/ 133318 w 2304248"/>
                <a:gd name="connsiteY1" fmla="*/ 0 h 799893"/>
                <a:gd name="connsiteX2" fmla="*/ 2170930 w 2304248"/>
                <a:gd name="connsiteY2" fmla="*/ 0 h 799893"/>
                <a:gd name="connsiteX3" fmla="*/ 2304248 w 2304248"/>
                <a:gd name="connsiteY3" fmla="*/ 133318 h 799893"/>
                <a:gd name="connsiteX4" fmla="*/ 2304248 w 2304248"/>
                <a:gd name="connsiteY4" fmla="*/ 666575 h 799893"/>
                <a:gd name="connsiteX5" fmla="*/ 2170930 w 2304248"/>
                <a:gd name="connsiteY5" fmla="*/ 799893 h 799893"/>
                <a:gd name="connsiteX6" fmla="*/ 133318 w 2304248"/>
                <a:gd name="connsiteY6" fmla="*/ 799893 h 799893"/>
                <a:gd name="connsiteX7" fmla="*/ 0 w 2304248"/>
                <a:gd name="connsiteY7" fmla="*/ 666575 h 799893"/>
                <a:gd name="connsiteX8" fmla="*/ 0 w 2304248"/>
                <a:gd name="connsiteY8" fmla="*/ 133318 h 79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4248" h="799893">
                  <a:moveTo>
                    <a:pt x="0" y="133318"/>
                  </a:moveTo>
                  <a:cubicBezTo>
                    <a:pt x="0" y="59689"/>
                    <a:pt x="59689" y="0"/>
                    <a:pt x="133318" y="0"/>
                  </a:cubicBezTo>
                  <a:lnTo>
                    <a:pt x="2170930" y="0"/>
                  </a:lnTo>
                  <a:cubicBezTo>
                    <a:pt x="2244559" y="0"/>
                    <a:pt x="2304248" y="59689"/>
                    <a:pt x="2304248" y="133318"/>
                  </a:cubicBezTo>
                  <a:lnTo>
                    <a:pt x="2304248" y="666575"/>
                  </a:lnTo>
                  <a:cubicBezTo>
                    <a:pt x="2304248" y="740204"/>
                    <a:pt x="2244559" y="799893"/>
                    <a:pt x="2170930" y="799893"/>
                  </a:cubicBezTo>
                  <a:lnTo>
                    <a:pt x="133318" y="799893"/>
                  </a:lnTo>
                  <a:cubicBezTo>
                    <a:pt x="59689" y="799893"/>
                    <a:pt x="0" y="740204"/>
                    <a:pt x="0" y="666575"/>
                  </a:cubicBezTo>
                  <a:lnTo>
                    <a:pt x="0" y="133318"/>
                  </a:lnTo>
                  <a:close/>
                </a:path>
              </a:pathLst>
            </a:custGeom>
            <a:solidFill>
              <a:schemeClr val="accent5">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2868" tIns="80958" rIns="122868" bIns="80958" numCol="1" spcCol="1270" anchor="ctr" anchorCtr="0">
              <a:noAutofit/>
            </a:bodyPr>
            <a:lstStyle/>
            <a:p>
              <a:pPr lvl="0" algn="ctr" defTabSz="977900">
                <a:lnSpc>
                  <a:spcPct val="90000"/>
                </a:lnSpc>
                <a:spcBef>
                  <a:spcPct val="0"/>
                </a:spcBef>
                <a:spcAft>
                  <a:spcPct val="35000"/>
                </a:spcAft>
              </a:pPr>
              <a:r>
                <a:rPr lang="en-GB" sz="2400" kern="1200" dirty="0" smtClean="0">
                  <a:latin typeface="Calibri Light" pitchFamily="34" charset="0"/>
                </a:rPr>
                <a:t>Public Witness and Diakonia</a:t>
              </a:r>
              <a:endParaRPr lang="en-GB" sz="2400" kern="1200" dirty="0">
                <a:latin typeface="Calibri Light" pitchFamily="34" charset="0"/>
              </a:endParaRPr>
            </a:p>
          </p:txBody>
        </p:sp>
        <p:sp>
          <p:nvSpPr>
            <p:cNvPr id="17" name="Freeform 16"/>
            <p:cNvSpPr/>
            <p:nvPr/>
          </p:nvSpPr>
          <p:spPr>
            <a:xfrm>
              <a:off x="828956" y="6327165"/>
              <a:ext cx="2304248" cy="1087614"/>
            </a:xfrm>
            <a:custGeom>
              <a:avLst/>
              <a:gdLst>
                <a:gd name="connsiteX0" fmla="*/ 0 w 2304248"/>
                <a:gd name="connsiteY0" fmla="*/ 133318 h 799893"/>
                <a:gd name="connsiteX1" fmla="*/ 133318 w 2304248"/>
                <a:gd name="connsiteY1" fmla="*/ 0 h 799893"/>
                <a:gd name="connsiteX2" fmla="*/ 2170930 w 2304248"/>
                <a:gd name="connsiteY2" fmla="*/ 0 h 799893"/>
                <a:gd name="connsiteX3" fmla="*/ 2304248 w 2304248"/>
                <a:gd name="connsiteY3" fmla="*/ 133318 h 799893"/>
                <a:gd name="connsiteX4" fmla="*/ 2304248 w 2304248"/>
                <a:gd name="connsiteY4" fmla="*/ 666575 h 799893"/>
                <a:gd name="connsiteX5" fmla="*/ 2170930 w 2304248"/>
                <a:gd name="connsiteY5" fmla="*/ 799893 h 799893"/>
                <a:gd name="connsiteX6" fmla="*/ 133318 w 2304248"/>
                <a:gd name="connsiteY6" fmla="*/ 799893 h 799893"/>
                <a:gd name="connsiteX7" fmla="*/ 0 w 2304248"/>
                <a:gd name="connsiteY7" fmla="*/ 666575 h 799893"/>
                <a:gd name="connsiteX8" fmla="*/ 0 w 2304248"/>
                <a:gd name="connsiteY8" fmla="*/ 133318 h 79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4248" h="799893">
                  <a:moveTo>
                    <a:pt x="0" y="133318"/>
                  </a:moveTo>
                  <a:cubicBezTo>
                    <a:pt x="0" y="59689"/>
                    <a:pt x="59689" y="0"/>
                    <a:pt x="133318" y="0"/>
                  </a:cubicBezTo>
                  <a:lnTo>
                    <a:pt x="2170930" y="0"/>
                  </a:lnTo>
                  <a:cubicBezTo>
                    <a:pt x="2244559" y="0"/>
                    <a:pt x="2304248" y="59689"/>
                    <a:pt x="2304248" y="133318"/>
                  </a:cubicBezTo>
                  <a:lnTo>
                    <a:pt x="2304248" y="666575"/>
                  </a:lnTo>
                  <a:cubicBezTo>
                    <a:pt x="2304248" y="740204"/>
                    <a:pt x="2244559" y="799893"/>
                    <a:pt x="2170930" y="799893"/>
                  </a:cubicBezTo>
                  <a:lnTo>
                    <a:pt x="133318" y="799893"/>
                  </a:lnTo>
                  <a:cubicBezTo>
                    <a:pt x="59689" y="799893"/>
                    <a:pt x="0" y="740204"/>
                    <a:pt x="0" y="666575"/>
                  </a:cubicBezTo>
                  <a:lnTo>
                    <a:pt x="0" y="133318"/>
                  </a:lnTo>
                  <a:close/>
                </a:path>
              </a:pathLst>
            </a:custGeom>
            <a:solidFill>
              <a:schemeClr val="accent5">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2868" tIns="80958" rIns="122868" bIns="80958" numCol="1" spcCol="1270" anchor="ctr" anchorCtr="0">
              <a:noAutofit/>
            </a:bodyPr>
            <a:lstStyle/>
            <a:p>
              <a:pPr lvl="0" algn="ctr" defTabSz="977900">
                <a:lnSpc>
                  <a:spcPct val="90000"/>
                </a:lnSpc>
                <a:spcBef>
                  <a:spcPct val="0"/>
                </a:spcBef>
                <a:spcAft>
                  <a:spcPct val="35000"/>
                </a:spcAft>
              </a:pPr>
              <a:r>
                <a:rPr lang="en-GB" sz="2400" kern="1200" dirty="0" smtClean="0">
                  <a:latin typeface="Calibri Light" pitchFamily="34" charset="0"/>
                </a:rPr>
                <a:t>Ecumenical Formation</a:t>
              </a:r>
              <a:endParaRPr lang="en-GB" sz="2400" kern="1200" dirty="0">
                <a:latin typeface="Calibri Light" pitchFamily="34" charset="0"/>
              </a:endParaRPr>
            </a:p>
          </p:txBody>
        </p:sp>
      </p:grpSp>
      <p:sp>
        <p:nvSpPr>
          <p:cNvPr id="3" name="TextBox 2"/>
          <p:cNvSpPr txBox="1"/>
          <p:nvPr/>
        </p:nvSpPr>
        <p:spPr>
          <a:xfrm>
            <a:off x="3282287" y="1992578"/>
            <a:ext cx="5616624" cy="4086225"/>
          </a:xfrm>
          <a:prstGeom prst="roundRect">
            <a:avLst/>
          </a:prstGeom>
          <a:solidFill>
            <a:srgbClr val="002060"/>
          </a:solidFill>
        </p:spPr>
        <p:style>
          <a:lnRef idx="2">
            <a:schemeClr val="accent5">
              <a:shade val="50000"/>
            </a:schemeClr>
          </a:lnRef>
          <a:fillRef idx="1">
            <a:schemeClr val="accent5"/>
          </a:fillRef>
          <a:effectRef idx="0">
            <a:schemeClr val="accent5"/>
          </a:effectRef>
          <a:fontRef idx="minor">
            <a:schemeClr val="lt1"/>
          </a:fontRef>
        </p:style>
        <p:txBody>
          <a:bodyPr wrap="square" rtlCol="0">
            <a:spAutoFit/>
          </a:bodyPr>
          <a:lstStyle/>
          <a:p>
            <a:pPr marL="285750" lvl="0" indent="-285750">
              <a:buFont typeface="Arial" pitchFamily="34" charset="0"/>
              <a:buChar char="•"/>
            </a:pPr>
            <a:r>
              <a:rPr lang="en-GB" b="1" i="1" dirty="0" smtClean="0">
                <a:solidFill>
                  <a:schemeClr val="bg1"/>
                </a:solidFill>
              </a:rPr>
              <a:t>Unity</a:t>
            </a:r>
            <a:r>
              <a:rPr lang="en-GB" dirty="0">
                <a:solidFill>
                  <a:schemeClr val="bg1"/>
                </a:solidFill>
              </a:rPr>
              <a:t> </a:t>
            </a:r>
            <a:r>
              <a:rPr lang="en-GB" dirty="0" smtClean="0">
                <a:solidFill>
                  <a:schemeClr val="bg1"/>
                </a:solidFill>
              </a:rPr>
              <a:t>/ Faith </a:t>
            </a:r>
            <a:r>
              <a:rPr lang="en-GB" dirty="0">
                <a:solidFill>
                  <a:schemeClr val="bg1"/>
                </a:solidFill>
              </a:rPr>
              <a:t>and </a:t>
            </a:r>
            <a:r>
              <a:rPr lang="en-GB" dirty="0" smtClean="0">
                <a:solidFill>
                  <a:schemeClr val="bg1"/>
                </a:solidFill>
              </a:rPr>
              <a:t>Order: reception of and reflection on </a:t>
            </a:r>
            <a:r>
              <a:rPr lang="en-GB" i="1" dirty="0" smtClean="0">
                <a:solidFill>
                  <a:schemeClr val="bg1"/>
                </a:solidFill>
              </a:rPr>
              <a:t>The Church</a:t>
            </a:r>
            <a:r>
              <a:rPr lang="en-GB" dirty="0" smtClean="0">
                <a:solidFill>
                  <a:schemeClr val="bg1"/>
                </a:solidFill>
              </a:rPr>
              <a:t>, moral discernment, renewal, week of prayer for Christian unity</a:t>
            </a:r>
            <a:endParaRPr lang="en-GB" dirty="0">
              <a:solidFill>
                <a:schemeClr val="bg1"/>
              </a:solidFill>
            </a:endParaRPr>
          </a:p>
          <a:p>
            <a:r>
              <a:rPr lang="en-GB" dirty="0">
                <a:solidFill>
                  <a:schemeClr val="bg1"/>
                </a:solidFill>
              </a:rPr>
              <a:t> </a:t>
            </a:r>
          </a:p>
          <a:p>
            <a:pPr marL="285750" lvl="0" indent="-285750">
              <a:buFont typeface="Arial" pitchFamily="34" charset="0"/>
              <a:buChar char="•"/>
            </a:pPr>
            <a:r>
              <a:rPr lang="en-GB" b="1" i="1" dirty="0" smtClean="0">
                <a:solidFill>
                  <a:schemeClr val="bg1"/>
                </a:solidFill>
              </a:rPr>
              <a:t>Mission and evangelism</a:t>
            </a:r>
            <a:r>
              <a:rPr lang="en-GB" dirty="0" smtClean="0">
                <a:solidFill>
                  <a:schemeClr val="bg1"/>
                </a:solidFill>
              </a:rPr>
              <a:t>: New </a:t>
            </a:r>
            <a:r>
              <a:rPr lang="en-GB" dirty="0">
                <a:solidFill>
                  <a:schemeClr val="bg1"/>
                </a:solidFill>
              </a:rPr>
              <a:t>mission </a:t>
            </a:r>
            <a:r>
              <a:rPr lang="en-GB" dirty="0" smtClean="0">
                <a:solidFill>
                  <a:schemeClr val="bg1"/>
                </a:solidFill>
              </a:rPr>
              <a:t>affirmation; Evangelism </a:t>
            </a:r>
            <a:r>
              <a:rPr lang="en-GB" dirty="0">
                <a:solidFill>
                  <a:schemeClr val="bg1"/>
                </a:solidFill>
              </a:rPr>
              <a:t>in secularised </a:t>
            </a:r>
            <a:r>
              <a:rPr lang="en-GB" dirty="0" smtClean="0">
                <a:solidFill>
                  <a:schemeClr val="bg1"/>
                </a:solidFill>
              </a:rPr>
              <a:t>societies; Christian </a:t>
            </a:r>
            <a:r>
              <a:rPr lang="en-GB" dirty="0">
                <a:solidFill>
                  <a:schemeClr val="bg1"/>
                </a:solidFill>
              </a:rPr>
              <a:t>witness in a multi-religious </a:t>
            </a:r>
            <a:r>
              <a:rPr lang="en-GB" dirty="0" smtClean="0">
                <a:solidFill>
                  <a:schemeClr val="bg1"/>
                </a:solidFill>
              </a:rPr>
              <a:t>world; Mission </a:t>
            </a:r>
            <a:r>
              <a:rPr lang="en-GB" dirty="0">
                <a:solidFill>
                  <a:schemeClr val="bg1"/>
                </a:solidFill>
              </a:rPr>
              <a:t>from the </a:t>
            </a:r>
            <a:r>
              <a:rPr lang="en-GB" dirty="0" smtClean="0">
                <a:solidFill>
                  <a:schemeClr val="bg1"/>
                </a:solidFill>
              </a:rPr>
              <a:t>margins (Indigenous Peoples </a:t>
            </a:r>
            <a:r>
              <a:rPr lang="en-GB" dirty="0">
                <a:solidFill>
                  <a:schemeClr val="bg1"/>
                </a:solidFill>
              </a:rPr>
              <a:t>migrant churches and </a:t>
            </a:r>
            <a:r>
              <a:rPr lang="en-GB" dirty="0" smtClean="0">
                <a:solidFill>
                  <a:schemeClr val="bg1"/>
                </a:solidFill>
              </a:rPr>
              <a:t>EDAN)</a:t>
            </a:r>
          </a:p>
          <a:p>
            <a:pPr marL="285750" lvl="0" indent="-285750">
              <a:buFont typeface="Arial" pitchFamily="34" charset="0"/>
              <a:buChar char="•"/>
            </a:pPr>
            <a:endParaRPr lang="en-GB" dirty="0">
              <a:solidFill>
                <a:schemeClr val="bg1"/>
              </a:solidFill>
            </a:endParaRPr>
          </a:p>
          <a:p>
            <a:pPr marL="285750" lvl="0" indent="-285750">
              <a:buFont typeface="Arial" pitchFamily="34" charset="0"/>
              <a:buChar char="•"/>
            </a:pPr>
            <a:r>
              <a:rPr lang="en-GB" b="1" i="1" dirty="0" smtClean="0">
                <a:solidFill>
                  <a:schemeClr val="bg1"/>
                </a:solidFill>
              </a:rPr>
              <a:t>Ecumenical relations</a:t>
            </a:r>
            <a:r>
              <a:rPr lang="en-GB" dirty="0" smtClean="0">
                <a:solidFill>
                  <a:schemeClr val="bg1"/>
                </a:solidFill>
              </a:rPr>
              <a:t>: Relations with RCC, Pentecostal and evangelical churches, CWCs, GCF</a:t>
            </a:r>
            <a:endParaRPr lang="en-GB" dirty="0">
              <a:solidFill>
                <a:schemeClr val="bg1"/>
              </a:solidFill>
            </a:endParaRPr>
          </a:p>
        </p:txBody>
      </p:sp>
      <p:sp>
        <p:nvSpPr>
          <p:cNvPr id="5" name="Right Arrow 4"/>
          <p:cNvSpPr/>
          <p:nvPr/>
        </p:nvSpPr>
        <p:spPr>
          <a:xfrm>
            <a:off x="2428601" y="2468473"/>
            <a:ext cx="847223" cy="628648"/>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xmlns="" val="11381311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b="1" dirty="0" smtClean="0"/>
              <a:t>Public Witness and </a:t>
            </a:r>
            <a:r>
              <a:rPr lang="en-GB" sz="3200" b="1" dirty="0" err="1" smtClean="0"/>
              <a:t>Diakonia</a:t>
            </a:r>
            <a:endParaRPr lang="en-GB" sz="2000" b="1" dirty="0"/>
          </a:p>
        </p:txBody>
      </p:sp>
      <p:grpSp>
        <p:nvGrpSpPr>
          <p:cNvPr id="7" name="Group 6"/>
          <p:cNvGrpSpPr/>
          <p:nvPr/>
        </p:nvGrpSpPr>
        <p:grpSpPr>
          <a:xfrm>
            <a:off x="338698" y="1608632"/>
            <a:ext cx="6527896" cy="4917113"/>
            <a:chOff x="899595" y="1809347"/>
            <a:chExt cx="7197308" cy="4498613"/>
          </a:xfrm>
        </p:grpSpPr>
        <p:sp>
          <p:nvSpPr>
            <p:cNvPr id="8" name="Right Arrow 7"/>
            <p:cNvSpPr/>
            <p:nvPr/>
          </p:nvSpPr>
          <p:spPr>
            <a:xfrm>
              <a:off x="3133204" y="1809347"/>
              <a:ext cx="4963699" cy="799893"/>
            </a:xfrm>
            <a:prstGeom prst="rightArrow">
              <a:avLst>
                <a:gd name="adj1" fmla="val 75000"/>
                <a:gd name="adj2" fmla="val 50000"/>
              </a:avLst>
            </a:prstGeom>
            <a:no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Freeform 10"/>
            <p:cNvSpPr/>
            <p:nvPr/>
          </p:nvSpPr>
          <p:spPr>
            <a:xfrm>
              <a:off x="899595" y="3531319"/>
              <a:ext cx="2304215" cy="799893"/>
            </a:xfrm>
            <a:custGeom>
              <a:avLst/>
              <a:gdLst>
                <a:gd name="connsiteX0" fmla="*/ 0 w 2304215"/>
                <a:gd name="connsiteY0" fmla="*/ 133318 h 799893"/>
                <a:gd name="connsiteX1" fmla="*/ 133318 w 2304215"/>
                <a:gd name="connsiteY1" fmla="*/ 0 h 799893"/>
                <a:gd name="connsiteX2" fmla="*/ 2170897 w 2304215"/>
                <a:gd name="connsiteY2" fmla="*/ 0 h 799893"/>
                <a:gd name="connsiteX3" fmla="*/ 2304215 w 2304215"/>
                <a:gd name="connsiteY3" fmla="*/ 133318 h 799893"/>
                <a:gd name="connsiteX4" fmla="*/ 2304215 w 2304215"/>
                <a:gd name="connsiteY4" fmla="*/ 666575 h 799893"/>
                <a:gd name="connsiteX5" fmla="*/ 2170897 w 2304215"/>
                <a:gd name="connsiteY5" fmla="*/ 799893 h 799893"/>
                <a:gd name="connsiteX6" fmla="*/ 133318 w 2304215"/>
                <a:gd name="connsiteY6" fmla="*/ 799893 h 799893"/>
                <a:gd name="connsiteX7" fmla="*/ 0 w 2304215"/>
                <a:gd name="connsiteY7" fmla="*/ 666575 h 799893"/>
                <a:gd name="connsiteX8" fmla="*/ 0 w 2304215"/>
                <a:gd name="connsiteY8" fmla="*/ 133318 h 79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4215" h="799893">
                  <a:moveTo>
                    <a:pt x="0" y="133318"/>
                  </a:moveTo>
                  <a:cubicBezTo>
                    <a:pt x="0" y="59689"/>
                    <a:pt x="59689" y="0"/>
                    <a:pt x="133318" y="0"/>
                  </a:cubicBezTo>
                  <a:lnTo>
                    <a:pt x="2170897" y="0"/>
                  </a:lnTo>
                  <a:cubicBezTo>
                    <a:pt x="2244526" y="0"/>
                    <a:pt x="2304215" y="59689"/>
                    <a:pt x="2304215" y="133318"/>
                  </a:cubicBezTo>
                  <a:lnTo>
                    <a:pt x="2304215" y="666575"/>
                  </a:lnTo>
                  <a:cubicBezTo>
                    <a:pt x="2304215" y="740204"/>
                    <a:pt x="2244526" y="799893"/>
                    <a:pt x="2170897" y="799893"/>
                  </a:cubicBezTo>
                  <a:lnTo>
                    <a:pt x="133318" y="799893"/>
                  </a:lnTo>
                  <a:cubicBezTo>
                    <a:pt x="59689" y="799893"/>
                    <a:pt x="0" y="740204"/>
                    <a:pt x="0" y="666575"/>
                  </a:cubicBezTo>
                  <a:lnTo>
                    <a:pt x="0" y="133318"/>
                  </a:lnTo>
                  <a:close/>
                </a:path>
              </a:pathLst>
            </a:custGeom>
            <a:solidFill>
              <a:schemeClr val="accent5">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2868" tIns="80958" rIns="122868" bIns="80958" numCol="1" spcCol="1270" anchor="ctr" anchorCtr="0">
              <a:noAutofit/>
            </a:bodyPr>
            <a:lstStyle/>
            <a:p>
              <a:pPr lvl="0" algn="ctr" defTabSz="977900">
                <a:lnSpc>
                  <a:spcPct val="90000"/>
                </a:lnSpc>
                <a:spcBef>
                  <a:spcPct val="0"/>
                </a:spcBef>
                <a:spcAft>
                  <a:spcPct val="35000"/>
                </a:spcAft>
              </a:pPr>
              <a:r>
                <a:rPr lang="en-GB" sz="2400" kern="1200" dirty="0" smtClean="0">
                  <a:latin typeface="Calibri Light" pitchFamily="34" charset="0"/>
                </a:rPr>
                <a:t>Unity, Mission and Ecum. Rel.</a:t>
              </a:r>
              <a:endParaRPr lang="en-GB" sz="2400" kern="1200" dirty="0">
                <a:latin typeface="Calibri Light" pitchFamily="34" charset="0"/>
              </a:endParaRPr>
            </a:p>
          </p:txBody>
        </p:sp>
        <p:sp>
          <p:nvSpPr>
            <p:cNvPr id="15" name="Freeform 14"/>
            <p:cNvSpPr/>
            <p:nvPr/>
          </p:nvSpPr>
          <p:spPr>
            <a:xfrm>
              <a:off x="899597" y="4388825"/>
              <a:ext cx="2304248" cy="1096863"/>
            </a:xfrm>
            <a:custGeom>
              <a:avLst/>
              <a:gdLst>
                <a:gd name="connsiteX0" fmla="*/ 0 w 2304248"/>
                <a:gd name="connsiteY0" fmla="*/ 133318 h 799893"/>
                <a:gd name="connsiteX1" fmla="*/ 133318 w 2304248"/>
                <a:gd name="connsiteY1" fmla="*/ 0 h 799893"/>
                <a:gd name="connsiteX2" fmla="*/ 2170930 w 2304248"/>
                <a:gd name="connsiteY2" fmla="*/ 0 h 799893"/>
                <a:gd name="connsiteX3" fmla="*/ 2304248 w 2304248"/>
                <a:gd name="connsiteY3" fmla="*/ 133318 h 799893"/>
                <a:gd name="connsiteX4" fmla="*/ 2304248 w 2304248"/>
                <a:gd name="connsiteY4" fmla="*/ 666575 h 799893"/>
                <a:gd name="connsiteX5" fmla="*/ 2170930 w 2304248"/>
                <a:gd name="connsiteY5" fmla="*/ 799893 h 799893"/>
                <a:gd name="connsiteX6" fmla="*/ 133318 w 2304248"/>
                <a:gd name="connsiteY6" fmla="*/ 799893 h 799893"/>
                <a:gd name="connsiteX7" fmla="*/ 0 w 2304248"/>
                <a:gd name="connsiteY7" fmla="*/ 666575 h 799893"/>
                <a:gd name="connsiteX8" fmla="*/ 0 w 2304248"/>
                <a:gd name="connsiteY8" fmla="*/ 133318 h 79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4248" h="799893">
                  <a:moveTo>
                    <a:pt x="0" y="133318"/>
                  </a:moveTo>
                  <a:cubicBezTo>
                    <a:pt x="0" y="59689"/>
                    <a:pt x="59689" y="0"/>
                    <a:pt x="133318" y="0"/>
                  </a:cubicBezTo>
                  <a:lnTo>
                    <a:pt x="2170930" y="0"/>
                  </a:lnTo>
                  <a:cubicBezTo>
                    <a:pt x="2244559" y="0"/>
                    <a:pt x="2304248" y="59689"/>
                    <a:pt x="2304248" y="133318"/>
                  </a:cubicBezTo>
                  <a:lnTo>
                    <a:pt x="2304248" y="666575"/>
                  </a:lnTo>
                  <a:cubicBezTo>
                    <a:pt x="2304248" y="740204"/>
                    <a:pt x="2244559" y="799893"/>
                    <a:pt x="2170930" y="799893"/>
                  </a:cubicBezTo>
                  <a:lnTo>
                    <a:pt x="133318" y="799893"/>
                  </a:lnTo>
                  <a:cubicBezTo>
                    <a:pt x="59689" y="799893"/>
                    <a:pt x="0" y="740204"/>
                    <a:pt x="0" y="666575"/>
                  </a:cubicBezTo>
                  <a:lnTo>
                    <a:pt x="0" y="133318"/>
                  </a:lnTo>
                  <a:close/>
                </a:path>
              </a:pathLst>
            </a:custGeom>
            <a:solidFill>
              <a:srgbClr val="FF000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2868" tIns="80958" rIns="122868" bIns="80958" numCol="1" spcCol="1270" anchor="ctr" anchorCtr="0">
              <a:noAutofit/>
            </a:bodyPr>
            <a:lstStyle/>
            <a:p>
              <a:pPr lvl="0" algn="ctr" defTabSz="977900">
                <a:lnSpc>
                  <a:spcPct val="90000"/>
                </a:lnSpc>
                <a:spcBef>
                  <a:spcPct val="0"/>
                </a:spcBef>
                <a:spcAft>
                  <a:spcPct val="35000"/>
                </a:spcAft>
              </a:pPr>
              <a:r>
                <a:rPr lang="en-GB" sz="2400" kern="1200" dirty="0" smtClean="0">
                  <a:latin typeface="Calibri Light" pitchFamily="34" charset="0"/>
                </a:rPr>
                <a:t>Public Witness and Diakonia</a:t>
              </a:r>
              <a:endParaRPr lang="en-GB" sz="2400" kern="1200" dirty="0">
                <a:latin typeface="Calibri Light" pitchFamily="34" charset="0"/>
              </a:endParaRPr>
            </a:p>
          </p:txBody>
        </p:sp>
        <p:sp>
          <p:nvSpPr>
            <p:cNvPr id="17" name="Freeform 16"/>
            <p:cNvSpPr/>
            <p:nvPr/>
          </p:nvSpPr>
          <p:spPr>
            <a:xfrm>
              <a:off x="899595" y="5508067"/>
              <a:ext cx="2304248" cy="799893"/>
            </a:xfrm>
            <a:custGeom>
              <a:avLst/>
              <a:gdLst>
                <a:gd name="connsiteX0" fmla="*/ 0 w 2304248"/>
                <a:gd name="connsiteY0" fmla="*/ 133318 h 799893"/>
                <a:gd name="connsiteX1" fmla="*/ 133318 w 2304248"/>
                <a:gd name="connsiteY1" fmla="*/ 0 h 799893"/>
                <a:gd name="connsiteX2" fmla="*/ 2170930 w 2304248"/>
                <a:gd name="connsiteY2" fmla="*/ 0 h 799893"/>
                <a:gd name="connsiteX3" fmla="*/ 2304248 w 2304248"/>
                <a:gd name="connsiteY3" fmla="*/ 133318 h 799893"/>
                <a:gd name="connsiteX4" fmla="*/ 2304248 w 2304248"/>
                <a:gd name="connsiteY4" fmla="*/ 666575 h 799893"/>
                <a:gd name="connsiteX5" fmla="*/ 2170930 w 2304248"/>
                <a:gd name="connsiteY5" fmla="*/ 799893 h 799893"/>
                <a:gd name="connsiteX6" fmla="*/ 133318 w 2304248"/>
                <a:gd name="connsiteY6" fmla="*/ 799893 h 799893"/>
                <a:gd name="connsiteX7" fmla="*/ 0 w 2304248"/>
                <a:gd name="connsiteY7" fmla="*/ 666575 h 799893"/>
                <a:gd name="connsiteX8" fmla="*/ 0 w 2304248"/>
                <a:gd name="connsiteY8" fmla="*/ 133318 h 79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4248" h="799893">
                  <a:moveTo>
                    <a:pt x="0" y="133318"/>
                  </a:moveTo>
                  <a:cubicBezTo>
                    <a:pt x="0" y="59689"/>
                    <a:pt x="59689" y="0"/>
                    <a:pt x="133318" y="0"/>
                  </a:cubicBezTo>
                  <a:lnTo>
                    <a:pt x="2170930" y="0"/>
                  </a:lnTo>
                  <a:cubicBezTo>
                    <a:pt x="2244559" y="0"/>
                    <a:pt x="2304248" y="59689"/>
                    <a:pt x="2304248" y="133318"/>
                  </a:cubicBezTo>
                  <a:lnTo>
                    <a:pt x="2304248" y="666575"/>
                  </a:lnTo>
                  <a:cubicBezTo>
                    <a:pt x="2304248" y="740204"/>
                    <a:pt x="2244559" y="799893"/>
                    <a:pt x="2170930" y="799893"/>
                  </a:cubicBezTo>
                  <a:lnTo>
                    <a:pt x="133318" y="799893"/>
                  </a:lnTo>
                  <a:cubicBezTo>
                    <a:pt x="59689" y="799893"/>
                    <a:pt x="0" y="740204"/>
                    <a:pt x="0" y="666575"/>
                  </a:cubicBezTo>
                  <a:lnTo>
                    <a:pt x="0" y="133318"/>
                  </a:lnTo>
                  <a:close/>
                </a:path>
              </a:pathLst>
            </a:custGeom>
            <a:solidFill>
              <a:schemeClr val="accent5">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2868" tIns="80958" rIns="122868" bIns="80958" numCol="1" spcCol="1270" anchor="ctr" anchorCtr="0">
              <a:noAutofit/>
            </a:bodyPr>
            <a:lstStyle/>
            <a:p>
              <a:pPr lvl="0" algn="ctr" defTabSz="977900">
                <a:lnSpc>
                  <a:spcPct val="90000"/>
                </a:lnSpc>
                <a:spcBef>
                  <a:spcPct val="0"/>
                </a:spcBef>
                <a:spcAft>
                  <a:spcPct val="35000"/>
                </a:spcAft>
              </a:pPr>
              <a:r>
                <a:rPr lang="en-GB" sz="2400" kern="1200" dirty="0" smtClean="0">
                  <a:latin typeface="Calibri Light" pitchFamily="34" charset="0"/>
                </a:rPr>
                <a:t>Ecumenical Formation</a:t>
              </a:r>
              <a:endParaRPr lang="en-GB" sz="2400" kern="1200" dirty="0">
                <a:latin typeface="Calibri Light" pitchFamily="34" charset="0"/>
              </a:endParaRPr>
            </a:p>
          </p:txBody>
        </p:sp>
      </p:grpSp>
      <p:sp>
        <p:nvSpPr>
          <p:cNvPr id="10" name="Right Arrow 9"/>
          <p:cNvSpPr/>
          <p:nvPr/>
        </p:nvSpPr>
        <p:spPr>
          <a:xfrm>
            <a:off x="2413463" y="4713202"/>
            <a:ext cx="847223" cy="628648"/>
          </a:xfrm>
          <a:prstGeom prst="rightArrow">
            <a:avLst/>
          </a:prstGeom>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3" name="TextBox 2"/>
          <p:cNvSpPr txBox="1"/>
          <p:nvPr/>
        </p:nvSpPr>
        <p:spPr>
          <a:xfrm>
            <a:off x="3260686" y="2086667"/>
            <a:ext cx="5631794" cy="4166663"/>
          </a:xfrm>
          <a:prstGeom prst="roundRect">
            <a:avLst/>
          </a:prstGeom>
          <a:solidFill>
            <a:srgbClr val="FF0000"/>
          </a:solidFill>
        </p:spPr>
        <p:style>
          <a:lnRef idx="2">
            <a:schemeClr val="accent4">
              <a:shade val="50000"/>
            </a:schemeClr>
          </a:lnRef>
          <a:fillRef idx="1">
            <a:schemeClr val="accent4"/>
          </a:fillRef>
          <a:effectRef idx="0">
            <a:schemeClr val="accent4"/>
          </a:effectRef>
          <a:fontRef idx="minor">
            <a:schemeClr val="lt1"/>
          </a:fontRef>
        </p:style>
        <p:txBody>
          <a:bodyPr wrap="square" lIns="36000" tIns="36000" rIns="36000" bIns="36000" rtlCol="0">
            <a:spAutoFit/>
          </a:bodyPr>
          <a:lstStyle/>
          <a:p>
            <a:pPr marL="285750" indent="-285750">
              <a:buFont typeface="Arial" pitchFamily="34" charset="0"/>
              <a:buChar char="•"/>
            </a:pPr>
            <a:r>
              <a:rPr lang="en-GB" sz="1600" b="1" i="1" dirty="0" smtClean="0"/>
              <a:t>Advocacy</a:t>
            </a:r>
            <a:r>
              <a:rPr lang="en-GB" sz="1600" dirty="0" smtClean="0"/>
              <a:t>: Reflections on advocacy and human rights; Strategic initiatives for advocacy</a:t>
            </a:r>
          </a:p>
          <a:p>
            <a:endParaRPr lang="en-GB" sz="1600" dirty="0" smtClean="0"/>
          </a:p>
          <a:p>
            <a:pPr marL="285750" indent="-285750">
              <a:buFont typeface="Arial" pitchFamily="34" charset="0"/>
              <a:buChar char="•"/>
            </a:pPr>
            <a:r>
              <a:rPr lang="en-GB" sz="1600" b="1" i="1" dirty="0"/>
              <a:t>P</a:t>
            </a:r>
            <a:r>
              <a:rPr lang="en-GB" sz="1600" b="1" i="1" dirty="0" smtClean="0"/>
              <a:t>eace building</a:t>
            </a:r>
            <a:r>
              <a:rPr lang="en-GB" sz="1600" dirty="0" smtClean="0"/>
              <a:t>: Conflict transformation and reconciliation; Accompaniment and coordination for peace in Palestine and Israel (including EAPPI)</a:t>
            </a:r>
            <a:endParaRPr lang="en-GB" sz="1600" dirty="0"/>
          </a:p>
          <a:p>
            <a:endParaRPr lang="en-GB" sz="1600" dirty="0"/>
          </a:p>
          <a:p>
            <a:pPr marL="285750" indent="-285750">
              <a:buFont typeface="Arial" pitchFamily="34" charset="0"/>
              <a:buChar char="•"/>
            </a:pPr>
            <a:r>
              <a:rPr lang="en-GB" sz="1600" b="1" i="1" dirty="0" smtClean="0"/>
              <a:t>Economic </a:t>
            </a:r>
            <a:r>
              <a:rPr lang="en-GB" sz="1600" b="1" i="1" dirty="0"/>
              <a:t>and ecological justice</a:t>
            </a:r>
            <a:r>
              <a:rPr lang="en-GB" sz="1600" dirty="0" smtClean="0"/>
              <a:t>; Economy of life for all now; Climate change; Ecumenical </a:t>
            </a:r>
            <a:r>
              <a:rPr lang="en-GB" sz="1600" dirty="0"/>
              <a:t>Water Network (</a:t>
            </a:r>
            <a:r>
              <a:rPr lang="en-GB" sz="1600" dirty="0" smtClean="0"/>
              <a:t>EWN)</a:t>
            </a:r>
          </a:p>
          <a:p>
            <a:endParaRPr lang="en-GB" sz="1600" dirty="0"/>
          </a:p>
          <a:p>
            <a:pPr marL="285750" indent="-285750">
              <a:buFont typeface="Arial" pitchFamily="34" charset="0"/>
              <a:buChar char="•"/>
            </a:pPr>
            <a:r>
              <a:rPr lang="en-GB" sz="1600" b="1" i="1" dirty="0" smtClean="0"/>
              <a:t>Human dignity</a:t>
            </a:r>
            <a:r>
              <a:rPr lang="en-GB" sz="1600" dirty="0" smtClean="0"/>
              <a:t>: Advancing </a:t>
            </a:r>
            <a:r>
              <a:rPr lang="en-GB" sz="1600" dirty="0"/>
              <a:t>peace through social justice</a:t>
            </a:r>
            <a:r>
              <a:rPr lang="en-GB" sz="1600" dirty="0" smtClean="0"/>
              <a:t>; </a:t>
            </a:r>
            <a:r>
              <a:rPr lang="en-GB" sz="1600" dirty="0" err="1" smtClean="0"/>
              <a:t>Diakonia</a:t>
            </a:r>
            <a:r>
              <a:rPr lang="en-GB" sz="1600" dirty="0" smtClean="0"/>
              <a:t> and human dignity; Health </a:t>
            </a:r>
            <a:r>
              <a:rPr lang="en-GB" sz="1600" dirty="0"/>
              <a:t>and </a:t>
            </a:r>
            <a:r>
              <a:rPr lang="en-GB" sz="1600" dirty="0" smtClean="0"/>
              <a:t>human dignity;</a:t>
            </a:r>
            <a:r>
              <a:rPr lang="en-GB" sz="1600" dirty="0"/>
              <a:t> </a:t>
            </a:r>
            <a:r>
              <a:rPr lang="en-GB" sz="1600" dirty="0" smtClean="0"/>
              <a:t>Ecumenical </a:t>
            </a:r>
            <a:r>
              <a:rPr lang="en-GB" sz="1600" dirty="0"/>
              <a:t>HIV and AIDS </a:t>
            </a:r>
            <a:r>
              <a:rPr lang="en-GB" sz="1600" dirty="0" smtClean="0"/>
              <a:t>initiatives and Advocacy </a:t>
            </a:r>
            <a:r>
              <a:rPr lang="en-GB" sz="1600" dirty="0"/>
              <a:t>(EHAIA</a:t>
            </a:r>
            <a:r>
              <a:rPr lang="en-GB" sz="1600" dirty="0" smtClean="0"/>
              <a:t>)</a:t>
            </a:r>
            <a:endParaRPr lang="en-GB" sz="1600" dirty="0"/>
          </a:p>
        </p:txBody>
      </p:sp>
    </p:spTree>
    <p:extLst>
      <p:ext uri="{BB962C8B-B14F-4D97-AF65-F5344CB8AC3E}">
        <p14:creationId xmlns:p14="http://schemas.microsoft.com/office/powerpoint/2010/main" xmlns="" val="113813118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3200" b="1" dirty="0" smtClean="0"/>
              <a:t>Ecumenical formation</a:t>
            </a:r>
            <a:endParaRPr lang="en-GB" sz="2000" b="1" dirty="0"/>
          </a:p>
        </p:txBody>
      </p:sp>
      <p:grpSp>
        <p:nvGrpSpPr>
          <p:cNvPr id="7" name="Group 6"/>
          <p:cNvGrpSpPr/>
          <p:nvPr/>
        </p:nvGrpSpPr>
        <p:grpSpPr>
          <a:xfrm>
            <a:off x="343534" y="1608632"/>
            <a:ext cx="6523060" cy="3848601"/>
            <a:chOff x="904927" y="1809347"/>
            <a:chExt cx="7191976" cy="3521043"/>
          </a:xfrm>
        </p:grpSpPr>
        <p:sp>
          <p:nvSpPr>
            <p:cNvPr id="8" name="Right Arrow 7"/>
            <p:cNvSpPr/>
            <p:nvPr/>
          </p:nvSpPr>
          <p:spPr>
            <a:xfrm>
              <a:off x="3133204" y="1809347"/>
              <a:ext cx="4963699" cy="799893"/>
            </a:xfrm>
            <a:prstGeom prst="rightArrow">
              <a:avLst>
                <a:gd name="adj1" fmla="val 75000"/>
                <a:gd name="adj2" fmla="val 50000"/>
              </a:avLst>
            </a:prstGeom>
            <a:noFill/>
            <a:ln>
              <a:noFill/>
            </a:ln>
          </p:spPr>
          <p:style>
            <a:lnRef idx="2">
              <a:scrgbClr r="0" g="0" b="0"/>
            </a:lnRef>
            <a:fillRef idx="1">
              <a:scrgbClr r="0" g="0" b="0"/>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1" name="Freeform 10"/>
            <p:cNvSpPr/>
            <p:nvPr/>
          </p:nvSpPr>
          <p:spPr>
            <a:xfrm>
              <a:off x="904927" y="2420712"/>
              <a:ext cx="2304215" cy="799893"/>
            </a:xfrm>
            <a:custGeom>
              <a:avLst/>
              <a:gdLst>
                <a:gd name="connsiteX0" fmla="*/ 0 w 2304215"/>
                <a:gd name="connsiteY0" fmla="*/ 133318 h 799893"/>
                <a:gd name="connsiteX1" fmla="*/ 133318 w 2304215"/>
                <a:gd name="connsiteY1" fmla="*/ 0 h 799893"/>
                <a:gd name="connsiteX2" fmla="*/ 2170897 w 2304215"/>
                <a:gd name="connsiteY2" fmla="*/ 0 h 799893"/>
                <a:gd name="connsiteX3" fmla="*/ 2304215 w 2304215"/>
                <a:gd name="connsiteY3" fmla="*/ 133318 h 799893"/>
                <a:gd name="connsiteX4" fmla="*/ 2304215 w 2304215"/>
                <a:gd name="connsiteY4" fmla="*/ 666575 h 799893"/>
                <a:gd name="connsiteX5" fmla="*/ 2170897 w 2304215"/>
                <a:gd name="connsiteY5" fmla="*/ 799893 h 799893"/>
                <a:gd name="connsiteX6" fmla="*/ 133318 w 2304215"/>
                <a:gd name="connsiteY6" fmla="*/ 799893 h 799893"/>
                <a:gd name="connsiteX7" fmla="*/ 0 w 2304215"/>
                <a:gd name="connsiteY7" fmla="*/ 666575 h 799893"/>
                <a:gd name="connsiteX8" fmla="*/ 0 w 2304215"/>
                <a:gd name="connsiteY8" fmla="*/ 133318 h 79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4215" h="799893">
                  <a:moveTo>
                    <a:pt x="0" y="133318"/>
                  </a:moveTo>
                  <a:cubicBezTo>
                    <a:pt x="0" y="59689"/>
                    <a:pt x="59689" y="0"/>
                    <a:pt x="133318" y="0"/>
                  </a:cubicBezTo>
                  <a:lnTo>
                    <a:pt x="2170897" y="0"/>
                  </a:lnTo>
                  <a:cubicBezTo>
                    <a:pt x="2244526" y="0"/>
                    <a:pt x="2304215" y="59689"/>
                    <a:pt x="2304215" y="133318"/>
                  </a:cubicBezTo>
                  <a:lnTo>
                    <a:pt x="2304215" y="666575"/>
                  </a:lnTo>
                  <a:cubicBezTo>
                    <a:pt x="2304215" y="740204"/>
                    <a:pt x="2244526" y="799893"/>
                    <a:pt x="2170897" y="799893"/>
                  </a:cubicBezTo>
                  <a:lnTo>
                    <a:pt x="133318" y="799893"/>
                  </a:lnTo>
                  <a:cubicBezTo>
                    <a:pt x="59689" y="799893"/>
                    <a:pt x="0" y="740204"/>
                    <a:pt x="0" y="666575"/>
                  </a:cubicBezTo>
                  <a:lnTo>
                    <a:pt x="0" y="133318"/>
                  </a:lnTo>
                  <a:close/>
                </a:path>
              </a:pathLst>
            </a:custGeom>
            <a:solidFill>
              <a:schemeClr val="accent5">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2868" tIns="80958" rIns="122868" bIns="80958" numCol="1" spcCol="1270" anchor="ctr" anchorCtr="0">
              <a:noAutofit/>
            </a:bodyPr>
            <a:lstStyle/>
            <a:p>
              <a:pPr lvl="0" algn="ctr" defTabSz="977900">
                <a:lnSpc>
                  <a:spcPct val="90000"/>
                </a:lnSpc>
                <a:spcBef>
                  <a:spcPct val="0"/>
                </a:spcBef>
                <a:spcAft>
                  <a:spcPct val="35000"/>
                </a:spcAft>
              </a:pPr>
              <a:r>
                <a:rPr lang="en-GB" sz="2400" kern="1200" dirty="0" smtClean="0">
                  <a:latin typeface="Calibri Light" pitchFamily="34" charset="0"/>
                </a:rPr>
                <a:t>Unity, Mission and Ecum. Rel.</a:t>
              </a:r>
              <a:endParaRPr lang="en-GB" sz="2400" kern="1200" dirty="0">
                <a:latin typeface="Calibri Light" pitchFamily="34" charset="0"/>
              </a:endParaRPr>
            </a:p>
          </p:txBody>
        </p:sp>
        <p:sp>
          <p:nvSpPr>
            <p:cNvPr id="15" name="Freeform 14"/>
            <p:cNvSpPr/>
            <p:nvPr/>
          </p:nvSpPr>
          <p:spPr>
            <a:xfrm>
              <a:off x="918121" y="3319177"/>
              <a:ext cx="2304248" cy="1096863"/>
            </a:xfrm>
            <a:custGeom>
              <a:avLst/>
              <a:gdLst>
                <a:gd name="connsiteX0" fmla="*/ 0 w 2304248"/>
                <a:gd name="connsiteY0" fmla="*/ 133318 h 799893"/>
                <a:gd name="connsiteX1" fmla="*/ 133318 w 2304248"/>
                <a:gd name="connsiteY1" fmla="*/ 0 h 799893"/>
                <a:gd name="connsiteX2" fmla="*/ 2170930 w 2304248"/>
                <a:gd name="connsiteY2" fmla="*/ 0 h 799893"/>
                <a:gd name="connsiteX3" fmla="*/ 2304248 w 2304248"/>
                <a:gd name="connsiteY3" fmla="*/ 133318 h 799893"/>
                <a:gd name="connsiteX4" fmla="*/ 2304248 w 2304248"/>
                <a:gd name="connsiteY4" fmla="*/ 666575 h 799893"/>
                <a:gd name="connsiteX5" fmla="*/ 2170930 w 2304248"/>
                <a:gd name="connsiteY5" fmla="*/ 799893 h 799893"/>
                <a:gd name="connsiteX6" fmla="*/ 133318 w 2304248"/>
                <a:gd name="connsiteY6" fmla="*/ 799893 h 799893"/>
                <a:gd name="connsiteX7" fmla="*/ 0 w 2304248"/>
                <a:gd name="connsiteY7" fmla="*/ 666575 h 799893"/>
                <a:gd name="connsiteX8" fmla="*/ 0 w 2304248"/>
                <a:gd name="connsiteY8" fmla="*/ 133318 h 79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4248" h="799893">
                  <a:moveTo>
                    <a:pt x="0" y="133318"/>
                  </a:moveTo>
                  <a:cubicBezTo>
                    <a:pt x="0" y="59689"/>
                    <a:pt x="59689" y="0"/>
                    <a:pt x="133318" y="0"/>
                  </a:cubicBezTo>
                  <a:lnTo>
                    <a:pt x="2170930" y="0"/>
                  </a:lnTo>
                  <a:cubicBezTo>
                    <a:pt x="2244559" y="0"/>
                    <a:pt x="2304248" y="59689"/>
                    <a:pt x="2304248" y="133318"/>
                  </a:cubicBezTo>
                  <a:lnTo>
                    <a:pt x="2304248" y="666575"/>
                  </a:lnTo>
                  <a:cubicBezTo>
                    <a:pt x="2304248" y="740204"/>
                    <a:pt x="2244559" y="799893"/>
                    <a:pt x="2170930" y="799893"/>
                  </a:cubicBezTo>
                  <a:lnTo>
                    <a:pt x="133318" y="799893"/>
                  </a:lnTo>
                  <a:cubicBezTo>
                    <a:pt x="59689" y="799893"/>
                    <a:pt x="0" y="740204"/>
                    <a:pt x="0" y="666575"/>
                  </a:cubicBezTo>
                  <a:lnTo>
                    <a:pt x="0" y="133318"/>
                  </a:lnTo>
                  <a:close/>
                </a:path>
              </a:pathLst>
            </a:custGeom>
            <a:solidFill>
              <a:schemeClr val="accent5">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2868" tIns="80958" rIns="122868" bIns="80958" numCol="1" spcCol="1270" anchor="ctr" anchorCtr="0">
              <a:noAutofit/>
            </a:bodyPr>
            <a:lstStyle/>
            <a:p>
              <a:pPr lvl="0" algn="ctr" defTabSz="977900">
                <a:lnSpc>
                  <a:spcPct val="90000"/>
                </a:lnSpc>
                <a:spcBef>
                  <a:spcPct val="0"/>
                </a:spcBef>
                <a:spcAft>
                  <a:spcPct val="35000"/>
                </a:spcAft>
              </a:pPr>
              <a:r>
                <a:rPr lang="en-GB" sz="2400" kern="1200" dirty="0" smtClean="0">
                  <a:latin typeface="Calibri Light" pitchFamily="34" charset="0"/>
                </a:rPr>
                <a:t>Public Witness and Diakonia</a:t>
              </a:r>
              <a:endParaRPr lang="en-GB" sz="2400" kern="1200" dirty="0">
                <a:latin typeface="Calibri Light" pitchFamily="34" charset="0"/>
              </a:endParaRPr>
            </a:p>
          </p:txBody>
        </p:sp>
        <p:sp>
          <p:nvSpPr>
            <p:cNvPr id="17" name="Freeform 16"/>
            <p:cNvSpPr/>
            <p:nvPr/>
          </p:nvSpPr>
          <p:spPr>
            <a:xfrm>
              <a:off x="904927" y="4530497"/>
              <a:ext cx="2304248" cy="799893"/>
            </a:xfrm>
            <a:custGeom>
              <a:avLst/>
              <a:gdLst>
                <a:gd name="connsiteX0" fmla="*/ 0 w 2304248"/>
                <a:gd name="connsiteY0" fmla="*/ 133318 h 799893"/>
                <a:gd name="connsiteX1" fmla="*/ 133318 w 2304248"/>
                <a:gd name="connsiteY1" fmla="*/ 0 h 799893"/>
                <a:gd name="connsiteX2" fmla="*/ 2170930 w 2304248"/>
                <a:gd name="connsiteY2" fmla="*/ 0 h 799893"/>
                <a:gd name="connsiteX3" fmla="*/ 2304248 w 2304248"/>
                <a:gd name="connsiteY3" fmla="*/ 133318 h 799893"/>
                <a:gd name="connsiteX4" fmla="*/ 2304248 w 2304248"/>
                <a:gd name="connsiteY4" fmla="*/ 666575 h 799893"/>
                <a:gd name="connsiteX5" fmla="*/ 2170930 w 2304248"/>
                <a:gd name="connsiteY5" fmla="*/ 799893 h 799893"/>
                <a:gd name="connsiteX6" fmla="*/ 133318 w 2304248"/>
                <a:gd name="connsiteY6" fmla="*/ 799893 h 799893"/>
                <a:gd name="connsiteX7" fmla="*/ 0 w 2304248"/>
                <a:gd name="connsiteY7" fmla="*/ 666575 h 799893"/>
                <a:gd name="connsiteX8" fmla="*/ 0 w 2304248"/>
                <a:gd name="connsiteY8" fmla="*/ 133318 h 799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04248" h="799893">
                  <a:moveTo>
                    <a:pt x="0" y="133318"/>
                  </a:moveTo>
                  <a:cubicBezTo>
                    <a:pt x="0" y="59689"/>
                    <a:pt x="59689" y="0"/>
                    <a:pt x="133318" y="0"/>
                  </a:cubicBezTo>
                  <a:lnTo>
                    <a:pt x="2170930" y="0"/>
                  </a:lnTo>
                  <a:cubicBezTo>
                    <a:pt x="2244559" y="0"/>
                    <a:pt x="2304248" y="59689"/>
                    <a:pt x="2304248" y="133318"/>
                  </a:cubicBezTo>
                  <a:lnTo>
                    <a:pt x="2304248" y="666575"/>
                  </a:lnTo>
                  <a:cubicBezTo>
                    <a:pt x="2304248" y="740204"/>
                    <a:pt x="2244559" y="799893"/>
                    <a:pt x="2170930" y="799893"/>
                  </a:cubicBezTo>
                  <a:lnTo>
                    <a:pt x="133318" y="799893"/>
                  </a:lnTo>
                  <a:cubicBezTo>
                    <a:pt x="59689" y="799893"/>
                    <a:pt x="0" y="740204"/>
                    <a:pt x="0" y="666575"/>
                  </a:cubicBezTo>
                  <a:lnTo>
                    <a:pt x="0" y="133318"/>
                  </a:lnTo>
                  <a:close/>
                </a:path>
              </a:pathLst>
            </a:custGeom>
            <a:solidFill>
              <a:srgbClr val="0070C0"/>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22868" tIns="80958" rIns="122868" bIns="80958" numCol="1" spcCol="1270" anchor="ctr" anchorCtr="0">
              <a:noAutofit/>
            </a:bodyPr>
            <a:lstStyle/>
            <a:p>
              <a:pPr lvl="0" algn="ctr" defTabSz="977900">
                <a:lnSpc>
                  <a:spcPct val="90000"/>
                </a:lnSpc>
                <a:spcBef>
                  <a:spcPct val="0"/>
                </a:spcBef>
                <a:spcAft>
                  <a:spcPct val="35000"/>
                </a:spcAft>
              </a:pPr>
              <a:r>
                <a:rPr lang="en-GB" sz="2400" kern="1200" dirty="0" smtClean="0">
                  <a:latin typeface="Calibri Light" pitchFamily="34" charset="0"/>
                </a:rPr>
                <a:t>Ecumenical Formation</a:t>
              </a:r>
              <a:endParaRPr lang="en-GB" sz="2400" kern="1200" dirty="0">
                <a:latin typeface="Calibri Light" pitchFamily="34" charset="0"/>
              </a:endParaRPr>
            </a:p>
          </p:txBody>
        </p:sp>
      </p:grpSp>
      <p:sp>
        <p:nvSpPr>
          <p:cNvPr id="10" name="Right Arrow 9"/>
          <p:cNvSpPr/>
          <p:nvPr/>
        </p:nvSpPr>
        <p:spPr>
          <a:xfrm>
            <a:off x="2457323" y="4705756"/>
            <a:ext cx="847223" cy="628648"/>
          </a:xfrm>
          <a:prstGeom prst="rightArrow">
            <a:avLst/>
          </a:prstGeom>
          <a:ln>
            <a:solidFill>
              <a:srgbClr val="0070C0"/>
            </a:solid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GB"/>
          </a:p>
        </p:txBody>
      </p:sp>
      <p:sp>
        <p:nvSpPr>
          <p:cNvPr id="3" name="TextBox 2"/>
          <p:cNvSpPr txBox="1"/>
          <p:nvPr/>
        </p:nvSpPr>
        <p:spPr>
          <a:xfrm>
            <a:off x="3304546" y="3334111"/>
            <a:ext cx="5251780" cy="3166824"/>
          </a:xfrm>
          <a:prstGeom prst="roundRect">
            <a:avLst/>
          </a:prstGeom>
          <a:solidFill>
            <a:srgbClr val="0070C0"/>
          </a:solidFill>
          <a:ln>
            <a:solidFill>
              <a:srgbClr val="0070C0"/>
            </a:solidFill>
          </a:ln>
        </p:spPr>
        <p:txBody>
          <a:bodyPr wrap="square" rtlCol="0">
            <a:spAutoFit/>
          </a:bodyPr>
          <a:lstStyle/>
          <a:p>
            <a:pPr marL="285750" indent="-285750">
              <a:buFont typeface="Arial" pitchFamily="34" charset="0"/>
              <a:buChar char="•"/>
            </a:pPr>
            <a:r>
              <a:rPr lang="en-GB" b="1" i="1" dirty="0" smtClean="0">
                <a:solidFill>
                  <a:schemeClr val="bg1"/>
                </a:solidFill>
              </a:rPr>
              <a:t>Ecumenical </a:t>
            </a:r>
            <a:r>
              <a:rPr lang="en-GB" b="1" i="1" dirty="0">
                <a:solidFill>
                  <a:schemeClr val="bg1"/>
                </a:solidFill>
              </a:rPr>
              <a:t>Theological Education (ETE</a:t>
            </a:r>
            <a:r>
              <a:rPr lang="en-GB" b="1" i="1" dirty="0" smtClean="0">
                <a:solidFill>
                  <a:schemeClr val="bg1"/>
                </a:solidFill>
              </a:rPr>
              <a:t>);</a:t>
            </a:r>
          </a:p>
          <a:p>
            <a:endParaRPr lang="en-GB" b="1" i="1" dirty="0">
              <a:solidFill>
                <a:schemeClr val="bg1"/>
              </a:solidFill>
            </a:endParaRPr>
          </a:p>
          <a:p>
            <a:pPr marL="285750" indent="-285750">
              <a:buFont typeface="Arial" pitchFamily="34" charset="0"/>
              <a:buChar char="•"/>
            </a:pPr>
            <a:r>
              <a:rPr lang="en-GB" b="1" i="1" dirty="0" smtClean="0">
                <a:solidFill>
                  <a:schemeClr val="bg1"/>
                </a:solidFill>
              </a:rPr>
              <a:t>Continuing </a:t>
            </a:r>
            <a:r>
              <a:rPr lang="en-GB" b="1" i="1" dirty="0">
                <a:solidFill>
                  <a:schemeClr val="bg1"/>
                </a:solidFill>
              </a:rPr>
              <a:t>ecumenical formation </a:t>
            </a:r>
            <a:r>
              <a:rPr lang="en-GB" dirty="0">
                <a:solidFill>
                  <a:schemeClr val="bg1"/>
                </a:solidFill>
              </a:rPr>
              <a:t>in different contexts focussing on ecumenical leadership (seminars, GETI, resource development, etc</a:t>
            </a:r>
            <a:r>
              <a:rPr lang="en-GB" dirty="0" smtClean="0">
                <a:solidFill>
                  <a:schemeClr val="bg1"/>
                </a:solidFill>
              </a:rPr>
              <a:t>.);</a:t>
            </a:r>
          </a:p>
          <a:p>
            <a:endParaRPr lang="en-GB" dirty="0">
              <a:solidFill>
                <a:schemeClr val="bg1"/>
              </a:solidFill>
            </a:endParaRPr>
          </a:p>
          <a:p>
            <a:pPr marL="285750" indent="-285750">
              <a:buFont typeface="Arial" pitchFamily="34" charset="0"/>
              <a:buChar char="•"/>
            </a:pPr>
            <a:r>
              <a:rPr lang="en-GB" b="1" i="1" dirty="0" smtClean="0">
                <a:solidFill>
                  <a:schemeClr val="bg1"/>
                </a:solidFill>
              </a:rPr>
              <a:t>Formal </a:t>
            </a:r>
            <a:r>
              <a:rPr lang="en-GB" b="1" i="1" dirty="0">
                <a:solidFill>
                  <a:schemeClr val="bg1"/>
                </a:solidFill>
              </a:rPr>
              <a:t>ecumenical theological education </a:t>
            </a:r>
            <a:r>
              <a:rPr lang="en-GB" dirty="0">
                <a:solidFill>
                  <a:schemeClr val="bg1"/>
                </a:solidFill>
              </a:rPr>
              <a:t>programmes at </a:t>
            </a:r>
            <a:r>
              <a:rPr lang="en-GB" dirty="0" err="1">
                <a:solidFill>
                  <a:schemeClr val="bg1"/>
                </a:solidFill>
              </a:rPr>
              <a:t>Bossey</a:t>
            </a:r>
            <a:r>
              <a:rPr lang="en-GB" dirty="0">
                <a:solidFill>
                  <a:schemeClr val="bg1"/>
                </a:solidFill>
              </a:rPr>
              <a:t>.</a:t>
            </a:r>
          </a:p>
        </p:txBody>
      </p:sp>
    </p:spTree>
    <p:extLst>
      <p:ext uri="{BB962C8B-B14F-4D97-AF65-F5344CB8AC3E}">
        <p14:creationId xmlns:p14="http://schemas.microsoft.com/office/powerpoint/2010/main" xmlns="" val="11381311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111703" cy="1143000"/>
          </a:xfrm>
          <a:noFill/>
        </p:spPr>
        <p:txBody>
          <a:bodyPr>
            <a:normAutofit/>
          </a:bodyPr>
          <a:lstStyle/>
          <a:p>
            <a:pPr algn="ctr"/>
            <a:r>
              <a:rPr lang="en-GB" sz="3200" b="1" dirty="0" smtClean="0"/>
              <a:t>a pilgrimage of justice and peace</a:t>
            </a:r>
            <a:br>
              <a:rPr lang="en-GB" sz="3200" b="1" dirty="0" smtClean="0"/>
            </a:br>
            <a:endParaRPr lang="en-GB" sz="3200" b="1" dirty="0">
              <a:solidFill>
                <a:srgbClr val="C00000"/>
              </a:solidFill>
            </a:endParaRPr>
          </a:p>
        </p:txBody>
      </p:sp>
      <p:sp>
        <p:nvSpPr>
          <p:cNvPr id="6" name="Footer Placeholder 5"/>
          <p:cNvSpPr>
            <a:spLocks noGrp="1"/>
          </p:cNvSpPr>
          <p:nvPr>
            <p:ph type="ftr" sz="quarter" idx="11"/>
          </p:nvPr>
        </p:nvSpPr>
        <p:spPr>
          <a:xfrm>
            <a:off x="4355976" y="2060848"/>
            <a:ext cx="4311306" cy="4536504"/>
          </a:xfrm>
        </p:spPr>
        <p:txBody>
          <a:bodyPr anchor="t"/>
          <a:lstStyle/>
          <a:p>
            <a:pPr algn="l">
              <a:defRPr/>
            </a:pPr>
            <a:r>
              <a:rPr lang="en-GB" sz="2400" b="1" dirty="0" smtClean="0">
                <a:solidFill>
                  <a:schemeClr val="tx1"/>
                </a:solidFill>
              </a:rPr>
              <a:t>For discussion:</a:t>
            </a:r>
          </a:p>
          <a:p>
            <a:pPr algn="l">
              <a:defRPr/>
            </a:pPr>
            <a:endParaRPr lang="en-GB" sz="2400" b="1" dirty="0">
              <a:solidFill>
                <a:schemeClr val="tx1"/>
              </a:solidFill>
            </a:endParaRPr>
          </a:p>
          <a:p>
            <a:pPr marL="342900" indent="-342900" algn="l">
              <a:buFont typeface="Wingdings" pitchFamily="2" charset="2"/>
              <a:buChar char="ü"/>
              <a:defRPr/>
            </a:pPr>
            <a:r>
              <a:rPr lang="en-GB" sz="2400" b="1" dirty="0" smtClean="0">
                <a:solidFill>
                  <a:schemeClr val="tx1"/>
                </a:solidFill>
              </a:rPr>
              <a:t>Does your Council have plans to be engaged in the pilgrimage of justice and peace?</a:t>
            </a:r>
          </a:p>
          <a:p>
            <a:pPr algn="l">
              <a:defRPr/>
            </a:pPr>
            <a:endParaRPr lang="en-GB" sz="2400" b="1" dirty="0" smtClean="0">
              <a:solidFill>
                <a:schemeClr val="tx1"/>
              </a:solidFill>
            </a:endParaRPr>
          </a:p>
          <a:p>
            <a:pPr marL="342900" indent="-342900" algn="l">
              <a:buFont typeface="Wingdings" pitchFamily="2" charset="2"/>
              <a:buChar char="ü"/>
              <a:defRPr/>
            </a:pPr>
            <a:r>
              <a:rPr lang="en-GB" sz="2400" b="1" dirty="0" smtClean="0">
                <a:solidFill>
                  <a:schemeClr val="tx1"/>
                </a:solidFill>
              </a:rPr>
              <a:t>What do you see as the most important contribution from the WCC?</a:t>
            </a:r>
          </a:p>
        </p:txBody>
      </p:sp>
      <p:sp>
        <p:nvSpPr>
          <p:cNvPr id="5" name="Slide Number Placeholder 4"/>
          <p:cNvSpPr>
            <a:spLocks noGrp="1"/>
          </p:cNvSpPr>
          <p:nvPr>
            <p:ph type="sldNum" sz="quarter" idx="4294967295"/>
          </p:nvPr>
        </p:nvSpPr>
        <p:spPr>
          <a:xfrm>
            <a:off x="8077200" y="19050"/>
            <a:ext cx="1066800" cy="328613"/>
          </a:xfrm>
        </p:spPr>
        <p:txBody>
          <a:bodyPr>
            <a:normAutofit/>
          </a:bodyPr>
          <a:lstStyle/>
          <a:p>
            <a:pPr>
              <a:defRPr/>
            </a:pPr>
            <a:endParaRPr lang="es-CR" dirty="0" smtClean="0"/>
          </a:p>
          <a:p>
            <a:pPr>
              <a:defRPr/>
            </a:pPr>
            <a:endParaRPr lang="es-CR"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1916832"/>
            <a:ext cx="3111687" cy="41684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1675451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111703" cy="1143000"/>
          </a:xfrm>
          <a:noFill/>
        </p:spPr>
        <p:txBody>
          <a:bodyPr>
            <a:normAutofit/>
          </a:bodyPr>
          <a:lstStyle/>
          <a:p>
            <a:pPr algn="ctr"/>
            <a:r>
              <a:rPr lang="en-GB" sz="3200" b="1" dirty="0" smtClean="0"/>
              <a:t>a pilgrimage rooted in the call for unity</a:t>
            </a:r>
            <a:br>
              <a:rPr lang="en-GB" sz="3200" b="1" dirty="0" smtClean="0"/>
            </a:br>
            <a:endParaRPr lang="en-GB" sz="3200" b="1" dirty="0">
              <a:solidFill>
                <a:srgbClr val="C00000"/>
              </a:solidFill>
            </a:endParaRPr>
          </a:p>
        </p:txBody>
      </p:sp>
      <p:sp>
        <p:nvSpPr>
          <p:cNvPr id="6" name="Footer Placeholder 5"/>
          <p:cNvSpPr>
            <a:spLocks noGrp="1"/>
          </p:cNvSpPr>
          <p:nvPr>
            <p:ph type="ftr" sz="quarter" idx="11"/>
          </p:nvPr>
        </p:nvSpPr>
        <p:spPr>
          <a:xfrm>
            <a:off x="4355976" y="2060848"/>
            <a:ext cx="4311306" cy="4536504"/>
          </a:xfrm>
        </p:spPr>
        <p:txBody>
          <a:bodyPr anchor="t"/>
          <a:lstStyle/>
          <a:p>
            <a:pPr algn="l">
              <a:defRPr/>
            </a:pPr>
            <a:r>
              <a:rPr lang="en-GB" sz="2400" b="1" dirty="0" smtClean="0">
                <a:solidFill>
                  <a:schemeClr val="tx1"/>
                </a:solidFill>
              </a:rPr>
              <a:t>Assembly unity statement:</a:t>
            </a:r>
            <a:endParaRPr lang="en-GB" sz="2400" b="1" dirty="0">
              <a:solidFill>
                <a:schemeClr val="tx1"/>
              </a:solidFill>
            </a:endParaRPr>
          </a:p>
          <a:p>
            <a:pPr algn="l">
              <a:defRPr/>
            </a:pPr>
            <a:endParaRPr lang="en-GB" sz="2400" b="1" dirty="0" smtClean="0">
              <a:solidFill>
                <a:schemeClr val="tx1"/>
              </a:solidFill>
            </a:endParaRPr>
          </a:p>
          <a:p>
            <a:pPr algn="l">
              <a:defRPr/>
            </a:pPr>
            <a:r>
              <a:rPr lang="en-GB" sz="2400" b="1" dirty="0">
                <a:solidFill>
                  <a:schemeClr val="bg1">
                    <a:lumMod val="85000"/>
                  </a:schemeClr>
                </a:solidFill>
              </a:rPr>
              <a:t>“The unity of the Church, the unity of the human community and the unity of the whole creation are interconnected. </a:t>
            </a:r>
            <a:r>
              <a:rPr lang="en-GB" sz="2400" b="1" dirty="0">
                <a:solidFill>
                  <a:schemeClr val="tx1"/>
                </a:solidFill>
              </a:rPr>
              <a:t>Christ who makes us one calls us to live in justice and peace and impels us to work together for </a:t>
            </a:r>
            <a:r>
              <a:rPr lang="en-GB" sz="2400" b="1" dirty="0">
                <a:solidFill>
                  <a:srgbClr val="C00000"/>
                </a:solidFill>
              </a:rPr>
              <a:t>justice and peace in God’s world</a:t>
            </a:r>
            <a:r>
              <a:rPr lang="en-GB" sz="2400" b="1" dirty="0">
                <a:solidFill>
                  <a:schemeClr val="tx1"/>
                </a:solidFill>
              </a:rPr>
              <a:t>.” </a:t>
            </a:r>
            <a:endParaRPr lang="en-GB" sz="2400" b="1" dirty="0" smtClean="0">
              <a:solidFill>
                <a:schemeClr val="tx1"/>
              </a:solidFill>
            </a:endParaRPr>
          </a:p>
        </p:txBody>
      </p:sp>
      <p:sp>
        <p:nvSpPr>
          <p:cNvPr id="5" name="Slide Number Placeholder 4"/>
          <p:cNvSpPr>
            <a:spLocks noGrp="1"/>
          </p:cNvSpPr>
          <p:nvPr>
            <p:ph type="sldNum" sz="quarter" idx="4294967295"/>
          </p:nvPr>
        </p:nvSpPr>
        <p:spPr>
          <a:xfrm>
            <a:off x="8077200" y="19050"/>
            <a:ext cx="1066800" cy="328613"/>
          </a:xfrm>
        </p:spPr>
        <p:txBody>
          <a:bodyPr>
            <a:normAutofit/>
          </a:bodyPr>
          <a:lstStyle/>
          <a:p>
            <a:pPr>
              <a:defRPr/>
            </a:pPr>
            <a:endParaRPr lang="es-CR" dirty="0" smtClean="0"/>
          </a:p>
          <a:p>
            <a:pPr>
              <a:defRPr/>
            </a:pPr>
            <a:endParaRPr lang="es-CR" dirty="0"/>
          </a:p>
        </p:txBody>
      </p:sp>
      <p:pic>
        <p:nvPicPr>
          <p:cNvPr id="7"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1916832"/>
            <a:ext cx="3111687" cy="4168487"/>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0068040"/>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111703" cy="1143000"/>
          </a:xfrm>
          <a:noFill/>
        </p:spPr>
        <p:txBody>
          <a:bodyPr>
            <a:normAutofit/>
          </a:bodyPr>
          <a:lstStyle/>
          <a:p>
            <a:pPr algn="ctr"/>
            <a:r>
              <a:rPr lang="en-GB" sz="3200" b="1" dirty="0" smtClean="0"/>
              <a:t>a pilgrimage of justice and peace</a:t>
            </a:r>
            <a:br>
              <a:rPr lang="en-GB" sz="3200" b="1" dirty="0" smtClean="0"/>
            </a:br>
            <a:endParaRPr lang="en-GB" sz="3200" b="1" dirty="0">
              <a:solidFill>
                <a:srgbClr val="C00000"/>
              </a:solidFill>
            </a:endParaRPr>
          </a:p>
        </p:txBody>
      </p:sp>
      <p:sp>
        <p:nvSpPr>
          <p:cNvPr id="6" name="Footer Placeholder 5"/>
          <p:cNvSpPr>
            <a:spLocks noGrp="1"/>
          </p:cNvSpPr>
          <p:nvPr>
            <p:ph type="ftr" sz="quarter" idx="11"/>
          </p:nvPr>
        </p:nvSpPr>
        <p:spPr>
          <a:xfrm>
            <a:off x="755576" y="2060848"/>
            <a:ext cx="7776864" cy="3960440"/>
          </a:xfrm>
        </p:spPr>
        <p:txBody>
          <a:bodyPr anchor="t"/>
          <a:lstStyle/>
          <a:p>
            <a:pPr algn="l">
              <a:defRPr/>
            </a:pPr>
            <a:r>
              <a:rPr lang="en-GB" sz="2400" b="1" dirty="0" smtClean="0">
                <a:solidFill>
                  <a:schemeClr val="tx1"/>
                </a:solidFill>
              </a:rPr>
              <a:t>What is the </a:t>
            </a:r>
            <a:r>
              <a:rPr lang="en-GB" sz="3200" b="1" dirty="0" smtClean="0">
                <a:solidFill>
                  <a:srgbClr val="00B0F0"/>
                </a:solidFill>
              </a:rPr>
              <a:t>goal </a:t>
            </a:r>
            <a:r>
              <a:rPr lang="en-GB" sz="2400" b="1" dirty="0" smtClean="0">
                <a:solidFill>
                  <a:schemeClr val="tx1"/>
                </a:solidFill>
              </a:rPr>
              <a:t>of the pilgrimage?</a:t>
            </a:r>
          </a:p>
          <a:p>
            <a:pPr algn="l">
              <a:defRPr/>
            </a:pPr>
            <a:endParaRPr lang="en-GB" sz="2400" b="1" dirty="0" smtClean="0">
              <a:solidFill>
                <a:schemeClr val="tx1"/>
              </a:solidFill>
            </a:endParaRPr>
          </a:p>
          <a:p>
            <a:pPr algn="l">
              <a:defRPr/>
            </a:pPr>
            <a:r>
              <a:rPr lang="en-GB" sz="2400" b="1" dirty="0" smtClean="0">
                <a:solidFill>
                  <a:schemeClr val="tx1"/>
                </a:solidFill>
              </a:rPr>
              <a:t>As the Unity Statement says:</a:t>
            </a:r>
          </a:p>
          <a:p>
            <a:pPr algn="l">
              <a:defRPr/>
            </a:pPr>
            <a:endParaRPr lang="en-GB" sz="2400" b="1" dirty="0" smtClean="0">
              <a:solidFill>
                <a:schemeClr val="tx1"/>
              </a:solidFill>
            </a:endParaRPr>
          </a:p>
          <a:p>
            <a:pPr marL="342900" indent="-342900" algn="l">
              <a:buFont typeface="Arial" pitchFamily="34" charset="0"/>
              <a:buChar char="•"/>
              <a:defRPr/>
            </a:pPr>
            <a:r>
              <a:rPr lang="en-GB" sz="2400" b="1" dirty="0" smtClean="0">
                <a:solidFill>
                  <a:schemeClr val="tx1"/>
                </a:solidFill>
              </a:rPr>
              <a:t>to live in justice and peace, and </a:t>
            </a:r>
          </a:p>
          <a:p>
            <a:pPr marL="342900" indent="-342900" algn="l">
              <a:buFont typeface="Arial" pitchFamily="34" charset="0"/>
              <a:buChar char="•"/>
              <a:defRPr/>
            </a:pPr>
            <a:r>
              <a:rPr lang="en-GB" sz="2400" b="1" dirty="0" smtClean="0">
                <a:solidFill>
                  <a:schemeClr val="tx1"/>
                </a:solidFill>
              </a:rPr>
              <a:t>to work together for </a:t>
            </a:r>
            <a:r>
              <a:rPr lang="en-GB" sz="2400" b="1" dirty="0" smtClean="0">
                <a:solidFill>
                  <a:srgbClr val="C00000"/>
                </a:solidFill>
              </a:rPr>
              <a:t>justice and peace in God’s world</a:t>
            </a:r>
            <a:r>
              <a:rPr lang="en-GB" sz="2400" b="1" dirty="0" smtClean="0">
                <a:solidFill>
                  <a:schemeClr val="tx1"/>
                </a:solidFill>
              </a:rPr>
              <a:t>.</a:t>
            </a:r>
          </a:p>
        </p:txBody>
      </p:sp>
      <p:sp>
        <p:nvSpPr>
          <p:cNvPr id="5" name="Slide Number Placeholder 4"/>
          <p:cNvSpPr>
            <a:spLocks noGrp="1"/>
          </p:cNvSpPr>
          <p:nvPr>
            <p:ph type="sldNum" sz="quarter" idx="4294967295"/>
          </p:nvPr>
        </p:nvSpPr>
        <p:spPr>
          <a:xfrm>
            <a:off x="8077200" y="19050"/>
            <a:ext cx="1066800" cy="328613"/>
          </a:xfrm>
        </p:spPr>
        <p:txBody>
          <a:bodyPr>
            <a:normAutofit/>
          </a:bodyPr>
          <a:lstStyle/>
          <a:p>
            <a:pPr>
              <a:defRPr/>
            </a:pPr>
            <a:endParaRPr lang="es-CR" dirty="0" smtClean="0"/>
          </a:p>
          <a:p>
            <a:pPr>
              <a:defRPr/>
            </a:pPr>
            <a:endParaRPr lang="es-CR" dirty="0"/>
          </a:p>
        </p:txBody>
      </p:sp>
    </p:spTree>
    <p:extLst>
      <p:ext uri="{BB962C8B-B14F-4D97-AF65-F5344CB8AC3E}">
        <p14:creationId xmlns:p14="http://schemas.microsoft.com/office/powerpoint/2010/main" xmlns="" val="1738480294"/>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111703" cy="1143000"/>
          </a:xfrm>
          <a:noFill/>
        </p:spPr>
        <p:txBody>
          <a:bodyPr>
            <a:normAutofit/>
          </a:bodyPr>
          <a:lstStyle/>
          <a:p>
            <a:pPr algn="ctr"/>
            <a:r>
              <a:rPr lang="en-GB" sz="3200" b="1" dirty="0" smtClean="0"/>
              <a:t>a pilgrimage of justice and peace</a:t>
            </a:r>
            <a:br>
              <a:rPr lang="en-GB" sz="3200" b="1" dirty="0" smtClean="0"/>
            </a:br>
            <a:endParaRPr lang="en-GB" sz="3200" b="1" dirty="0">
              <a:solidFill>
                <a:srgbClr val="C00000"/>
              </a:solidFill>
            </a:endParaRPr>
          </a:p>
        </p:txBody>
      </p:sp>
      <p:sp>
        <p:nvSpPr>
          <p:cNvPr id="6" name="Footer Placeholder 5"/>
          <p:cNvSpPr>
            <a:spLocks noGrp="1"/>
          </p:cNvSpPr>
          <p:nvPr>
            <p:ph type="ftr" sz="quarter" idx="11"/>
          </p:nvPr>
        </p:nvSpPr>
        <p:spPr>
          <a:xfrm>
            <a:off x="179512" y="2060848"/>
            <a:ext cx="8640960" cy="3960440"/>
          </a:xfrm>
        </p:spPr>
        <p:txBody>
          <a:bodyPr anchor="t"/>
          <a:lstStyle/>
          <a:p>
            <a:pPr algn="l">
              <a:defRPr/>
            </a:pPr>
            <a:r>
              <a:rPr lang="en-GB" sz="2400" b="1" dirty="0" smtClean="0">
                <a:solidFill>
                  <a:schemeClr val="tx1"/>
                </a:solidFill>
              </a:rPr>
              <a:t>What’s in a name?</a:t>
            </a:r>
          </a:p>
          <a:p>
            <a:pPr algn="l">
              <a:defRPr/>
            </a:pPr>
            <a:endParaRPr lang="en-GB" sz="2400" b="1" dirty="0">
              <a:solidFill>
                <a:schemeClr val="tx1"/>
              </a:solidFill>
            </a:endParaRPr>
          </a:p>
          <a:p>
            <a:pPr>
              <a:lnSpc>
                <a:spcPct val="200000"/>
              </a:lnSpc>
              <a:defRPr/>
            </a:pPr>
            <a:r>
              <a:rPr lang="en-GB" sz="2400" b="1" dirty="0" smtClean="0">
                <a:solidFill>
                  <a:schemeClr val="tx1"/>
                </a:solidFill>
              </a:rPr>
              <a:t>a pilgrimage </a:t>
            </a:r>
            <a:r>
              <a:rPr lang="en-GB" sz="2400" b="1" strike="sngStrike" dirty="0" smtClean="0">
                <a:solidFill>
                  <a:srgbClr val="FF0000"/>
                </a:solidFill>
                <a:latin typeface="+mn-lt"/>
                <a:ea typeface="Calibri"/>
                <a:cs typeface="Times New Roman"/>
              </a:rPr>
              <a:t> for</a:t>
            </a:r>
            <a:r>
              <a:rPr lang="en-GB" sz="2400" b="1" dirty="0" smtClean="0">
                <a:latin typeface="+mn-lt"/>
                <a:ea typeface="Calibri"/>
                <a:cs typeface="Times New Roman"/>
              </a:rPr>
              <a:t> </a:t>
            </a:r>
            <a:r>
              <a:rPr lang="en-GB" sz="2400" b="1" dirty="0" smtClean="0">
                <a:solidFill>
                  <a:schemeClr val="tx1"/>
                </a:solidFill>
                <a:latin typeface="+mn-lt"/>
              </a:rPr>
              <a:t> </a:t>
            </a:r>
            <a:r>
              <a:rPr lang="en-GB" sz="2400" b="1" dirty="0" smtClean="0">
                <a:solidFill>
                  <a:schemeClr val="tx1"/>
                </a:solidFill>
              </a:rPr>
              <a:t>justice and peace</a:t>
            </a:r>
          </a:p>
          <a:p>
            <a:pPr>
              <a:lnSpc>
                <a:spcPct val="200000"/>
              </a:lnSpc>
              <a:defRPr/>
            </a:pPr>
            <a:r>
              <a:rPr lang="en-GB" sz="2400" b="1" dirty="0" smtClean="0">
                <a:solidFill>
                  <a:schemeClr val="tx1"/>
                </a:solidFill>
              </a:rPr>
              <a:t>a pilgrimage </a:t>
            </a:r>
            <a:r>
              <a:rPr lang="en-GB" sz="2400" b="1" strike="sngStrike" dirty="0">
                <a:solidFill>
                  <a:srgbClr val="FF0000"/>
                </a:solidFill>
                <a:latin typeface="Calibri"/>
                <a:ea typeface="Calibri"/>
                <a:cs typeface="Times New Roman"/>
              </a:rPr>
              <a:t>towards </a:t>
            </a:r>
            <a:r>
              <a:rPr lang="en-GB" sz="2400" b="1" dirty="0" smtClean="0">
                <a:latin typeface="Calibri"/>
                <a:ea typeface="Calibri"/>
                <a:cs typeface="Times New Roman"/>
              </a:rPr>
              <a:t>j </a:t>
            </a:r>
            <a:r>
              <a:rPr lang="en-GB" sz="2400" b="1" dirty="0" smtClean="0">
                <a:solidFill>
                  <a:schemeClr val="tx1"/>
                </a:solidFill>
              </a:rPr>
              <a:t>justice and peace</a:t>
            </a:r>
          </a:p>
          <a:p>
            <a:pPr>
              <a:lnSpc>
                <a:spcPct val="200000"/>
              </a:lnSpc>
              <a:defRPr/>
            </a:pPr>
            <a:r>
              <a:rPr lang="en-GB" sz="2400" b="1" dirty="0" smtClean="0">
                <a:solidFill>
                  <a:schemeClr val="tx1"/>
                </a:solidFill>
              </a:rPr>
              <a:t>a pilgrimage </a:t>
            </a:r>
            <a:r>
              <a:rPr lang="en-GB" sz="2400" b="1" dirty="0" smtClean="0">
                <a:solidFill>
                  <a:srgbClr val="FF0000"/>
                </a:solidFill>
              </a:rPr>
              <a:t>of </a:t>
            </a:r>
            <a:r>
              <a:rPr lang="en-GB" sz="2400" b="1" dirty="0" smtClean="0">
                <a:solidFill>
                  <a:schemeClr val="tx1"/>
                </a:solidFill>
              </a:rPr>
              <a:t>justice and peace</a:t>
            </a:r>
          </a:p>
          <a:p>
            <a:pPr>
              <a:lnSpc>
                <a:spcPct val="115000"/>
              </a:lnSpc>
              <a:spcAft>
                <a:spcPts val="1000"/>
              </a:spcAft>
            </a:pPr>
            <a:r>
              <a:rPr lang="en-GB" sz="2400" b="1" dirty="0" smtClean="0">
                <a:latin typeface="Calibri"/>
                <a:ea typeface="Calibri"/>
                <a:cs typeface="Times New Roman"/>
              </a:rPr>
              <a:t>a and peace</a:t>
            </a:r>
            <a:endParaRPr lang="en-GB" sz="2400" dirty="0" smtClean="0">
              <a:latin typeface="Calibri"/>
              <a:ea typeface="Calibri"/>
              <a:cs typeface="Times New Roman"/>
            </a:endParaRPr>
          </a:p>
          <a:p>
            <a:pPr algn="l">
              <a:lnSpc>
                <a:spcPct val="200000"/>
              </a:lnSpc>
              <a:defRPr/>
            </a:pPr>
            <a:endParaRPr lang="en-GB" sz="2400" b="1" dirty="0" smtClean="0">
              <a:solidFill>
                <a:schemeClr val="tx1"/>
              </a:solidFill>
            </a:endParaRPr>
          </a:p>
          <a:p>
            <a:pPr algn="l">
              <a:defRPr/>
            </a:pPr>
            <a:endParaRPr lang="en-GB" sz="2400" b="1" dirty="0" smtClean="0">
              <a:solidFill>
                <a:schemeClr val="tx1"/>
              </a:solidFill>
            </a:endParaRPr>
          </a:p>
        </p:txBody>
      </p:sp>
      <p:sp>
        <p:nvSpPr>
          <p:cNvPr id="5" name="Slide Number Placeholder 4"/>
          <p:cNvSpPr>
            <a:spLocks noGrp="1"/>
          </p:cNvSpPr>
          <p:nvPr>
            <p:ph type="sldNum" sz="quarter" idx="4294967295"/>
          </p:nvPr>
        </p:nvSpPr>
        <p:spPr>
          <a:xfrm>
            <a:off x="8077200" y="19050"/>
            <a:ext cx="1066800" cy="328613"/>
          </a:xfrm>
        </p:spPr>
        <p:txBody>
          <a:bodyPr>
            <a:normAutofit/>
          </a:bodyPr>
          <a:lstStyle/>
          <a:p>
            <a:pPr>
              <a:defRPr/>
            </a:pPr>
            <a:endParaRPr lang="es-CR" dirty="0" smtClean="0"/>
          </a:p>
          <a:p>
            <a:pPr>
              <a:defRPr/>
            </a:pPr>
            <a:endParaRPr lang="es-CR" dirty="0"/>
          </a:p>
        </p:txBody>
      </p:sp>
    </p:spTree>
    <p:extLst>
      <p:ext uri="{BB962C8B-B14F-4D97-AF65-F5344CB8AC3E}">
        <p14:creationId xmlns:p14="http://schemas.microsoft.com/office/powerpoint/2010/main" xmlns="" val="106621692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4929" y="409228"/>
            <a:ext cx="8111703" cy="1003548"/>
          </a:xfrm>
          <a:noFill/>
        </p:spPr>
        <p:txBody>
          <a:bodyPr>
            <a:normAutofit fontScale="90000"/>
          </a:bodyPr>
          <a:lstStyle/>
          <a:p>
            <a:pPr algn="ctr"/>
            <a:r>
              <a:rPr lang="en-GB" sz="3200" b="1" dirty="0" smtClean="0"/>
              <a:t>a pilgrimage of justice and peace</a:t>
            </a:r>
            <a:br>
              <a:rPr lang="en-GB" sz="3200" b="1" dirty="0" smtClean="0"/>
            </a:br>
            <a:endParaRPr lang="en-GB" sz="3200" b="1" dirty="0">
              <a:solidFill>
                <a:srgbClr val="C00000"/>
              </a:solidFill>
            </a:endParaRPr>
          </a:p>
        </p:txBody>
      </p:sp>
      <p:sp>
        <p:nvSpPr>
          <p:cNvPr id="6" name="Footer Placeholder 5"/>
          <p:cNvSpPr>
            <a:spLocks noGrp="1"/>
          </p:cNvSpPr>
          <p:nvPr>
            <p:ph type="ftr" sz="quarter" idx="11"/>
          </p:nvPr>
        </p:nvSpPr>
        <p:spPr>
          <a:xfrm>
            <a:off x="179512" y="2060848"/>
            <a:ext cx="8640960" cy="3960440"/>
          </a:xfrm>
        </p:spPr>
        <p:txBody>
          <a:bodyPr anchor="t"/>
          <a:lstStyle/>
          <a:p>
            <a:pPr algn="l">
              <a:defRPr/>
            </a:pPr>
            <a:r>
              <a:rPr lang="en-GB" sz="2400" b="1" dirty="0" smtClean="0">
                <a:latin typeface="Calibri"/>
                <a:ea typeface="Calibri"/>
                <a:cs typeface="Times New Roman"/>
              </a:rPr>
              <a:t>a and peace</a:t>
            </a:r>
            <a:endParaRPr lang="en-GB" sz="2400" dirty="0" smtClean="0">
              <a:latin typeface="Calibri"/>
              <a:ea typeface="Calibri"/>
              <a:cs typeface="Times New Roman"/>
            </a:endParaRPr>
          </a:p>
          <a:p>
            <a:pPr algn="l">
              <a:lnSpc>
                <a:spcPct val="200000"/>
              </a:lnSpc>
              <a:defRPr/>
            </a:pPr>
            <a:endParaRPr lang="en-GB" sz="2400" b="1" dirty="0" smtClean="0">
              <a:solidFill>
                <a:schemeClr val="tx1"/>
              </a:solidFill>
            </a:endParaRPr>
          </a:p>
          <a:p>
            <a:pPr algn="l">
              <a:defRPr/>
            </a:pPr>
            <a:endParaRPr lang="en-GB" sz="2400" b="1" dirty="0" smtClean="0">
              <a:solidFill>
                <a:schemeClr val="tx1"/>
              </a:solidFill>
            </a:endParaRPr>
          </a:p>
        </p:txBody>
      </p:sp>
      <p:sp>
        <p:nvSpPr>
          <p:cNvPr id="5" name="Slide Number Placeholder 4"/>
          <p:cNvSpPr>
            <a:spLocks noGrp="1"/>
          </p:cNvSpPr>
          <p:nvPr>
            <p:ph type="sldNum" sz="quarter" idx="4294967295"/>
          </p:nvPr>
        </p:nvSpPr>
        <p:spPr>
          <a:xfrm>
            <a:off x="8077200" y="19050"/>
            <a:ext cx="1066800" cy="328613"/>
          </a:xfrm>
        </p:spPr>
        <p:txBody>
          <a:bodyPr>
            <a:normAutofit/>
          </a:bodyPr>
          <a:lstStyle/>
          <a:p>
            <a:pPr>
              <a:defRPr/>
            </a:pPr>
            <a:endParaRPr lang="es-CR" dirty="0" smtClean="0"/>
          </a:p>
          <a:p>
            <a:pPr>
              <a:defRPr/>
            </a:pPr>
            <a:endParaRPr lang="es-CR"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83568" y="980728"/>
            <a:ext cx="7574428" cy="54286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Title 1"/>
          <p:cNvSpPr txBox="1">
            <a:spLocks/>
          </p:cNvSpPr>
          <p:nvPr/>
        </p:nvSpPr>
        <p:spPr>
          <a:xfrm>
            <a:off x="611559" y="6286500"/>
            <a:ext cx="8111703" cy="1143000"/>
          </a:xfrm>
          <a:prstGeom prst="rect">
            <a:avLst/>
          </a:prstGeom>
          <a:noFill/>
        </p:spPr>
        <p:txBody>
          <a:bodyPr vert="horz" lIns="91440" tIns="45720" rIns="91440" bIns="45720" rtlCol="0" anchor="ctr">
            <a:normAutofit/>
          </a:bodyPr>
          <a:lstStyle>
            <a:lvl1pPr algn="l" defTabSz="914400" rtl="0" eaLnBrk="1" latinLnBrk="0" hangingPunct="1">
              <a:spcBef>
                <a:spcPct val="0"/>
              </a:spcBef>
              <a:buNone/>
              <a:defRPr sz="4000" kern="1200" spc="-100" baseline="0">
                <a:solidFill>
                  <a:srgbClr val="C00000"/>
                </a:solidFill>
                <a:latin typeface="+mj-lt"/>
                <a:ea typeface="+mj-ea"/>
                <a:cs typeface="+mj-cs"/>
              </a:defRPr>
            </a:lvl1pPr>
          </a:lstStyle>
          <a:p>
            <a:pPr algn="r"/>
            <a:r>
              <a:rPr lang="en-GB" sz="1800" dirty="0" err="1" smtClean="0">
                <a:latin typeface="+mn-lt"/>
              </a:rPr>
              <a:t>Stuttgarter</a:t>
            </a:r>
            <a:r>
              <a:rPr lang="en-GB" sz="1800" dirty="0" smtClean="0">
                <a:latin typeface="+mn-lt"/>
              </a:rPr>
              <a:t> Psalter, Ps 85:11</a:t>
            </a:r>
            <a:r>
              <a:rPr lang="en-GB" sz="3200" b="1" dirty="0" smtClean="0"/>
              <a:t/>
            </a:r>
            <a:br>
              <a:rPr lang="en-GB" sz="3200" b="1" dirty="0" smtClean="0"/>
            </a:br>
            <a:endParaRPr lang="en-GB" sz="3200" b="1" dirty="0"/>
          </a:p>
        </p:txBody>
      </p:sp>
    </p:spTree>
    <p:extLst>
      <p:ext uri="{BB962C8B-B14F-4D97-AF65-F5344CB8AC3E}">
        <p14:creationId xmlns:p14="http://schemas.microsoft.com/office/powerpoint/2010/main" xmlns="" val="324719296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111703" cy="1143000"/>
          </a:xfrm>
          <a:noFill/>
        </p:spPr>
        <p:txBody>
          <a:bodyPr>
            <a:normAutofit/>
          </a:bodyPr>
          <a:lstStyle/>
          <a:p>
            <a:pPr algn="ctr"/>
            <a:r>
              <a:rPr lang="en-GB" sz="3200" b="1" dirty="0" smtClean="0"/>
              <a:t>a pilgrimage of justice and peace</a:t>
            </a:r>
            <a:br>
              <a:rPr lang="en-GB" sz="3200" b="1" dirty="0" smtClean="0"/>
            </a:br>
            <a:endParaRPr lang="en-GB" sz="3200" b="1" dirty="0">
              <a:solidFill>
                <a:srgbClr val="C00000"/>
              </a:solidFill>
            </a:endParaRPr>
          </a:p>
        </p:txBody>
      </p:sp>
      <p:sp>
        <p:nvSpPr>
          <p:cNvPr id="6" name="Footer Placeholder 5"/>
          <p:cNvSpPr>
            <a:spLocks noGrp="1"/>
          </p:cNvSpPr>
          <p:nvPr>
            <p:ph type="ftr" sz="quarter" idx="11"/>
          </p:nvPr>
        </p:nvSpPr>
        <p:spPr>
          <a:xfrm>
            <a:off x="755576" y="1700808"/>
            <a:ext cx="7776864" cy="4104456"/>
          </a:xfrm>
        </p:spPr>
        <p:txBody>
          <a:bodyPr anchor="t"/>
          <a:lstStyle/>
          <a:p>
            <a:pPr algn="l">
              <a:defRPr/>
            </a:pPr>
            <a:r>
              <a:rPr lang="en-GB" sz="2400" b="1" i="1" dirty="0" smtClean="0">
                <a:solidFill>
                  <a:schemeClr val="tx1"/>
                </a:solidFill>
              </a:rPr>
              <a:t>Missiological perspective:</a:t>
            </a:r>
          </a:p>
          <a:p>
            <a:pPr algn="l">
              <a:defRPr/>
            </a:pPr>
            <a:endParaRPr lang="en-GB" sz="2400" b="1" dirty="0">
              <a:solidFill>
                <a:schemeClr val="tx1"/>
              </a:solidFill>
            </a:endParaRPr>
          </a:p>
          <a:p>
            <a:pPr algn="l">
              <a:defRPr/>
            </a:pPr>
            <a:r>
              <a:rPr lang="en-GB" sz="2400" b="1" dirty="0" smtClean="0">
                <a:solidFill>
                  <a:schemeClr val="tx1"/>
                </a:solidFill>
              </a:rPr>
              <a:t>Our engagement in the pilgrimage as a response to the </a:t>
            </a:r>
            <a:r>
              <a:rPr lang="en-GB" sz="2400" b="1" i="1" dirty="0" err="1" smtClean="0">
                <a:solidFill>
                  <a:schemeClr val="tx1"/>
                </a:solidFill>
              </a:rPr>
              <a:t>Missio</a:t>
            </a:r>
            <a:r>
              <a:rPr lang="en-GB" sz="2400" b="1" i="1" dirty="0" smtClean="0">
                <a:solidFill>
                  <a:schemeClr val="tx1"/>
                </a:solidFill>
              </a:rPr>
              <a:t> Dei.</a:t>
            </a:r>
          </a:p>
          <a:p>
            <a:pPr algn="l">
              <a:defRPr/>
            </a:pPr>
            <a:endParaRPr lang="en-GB" sz="2400" b="1" dirty="0">
              <a:solidFill>
                <a:schemeClr val="tx1"/>
              </a:solidFill>
            </a:endParaRPr>
          </a:p>
          <a:p>
            <a:pPr algn="l">
              <a:defRPr/>
            </a:pPr>
            <a:r>
              <a:rPr lang="en-GB" sz="2400" b="1" dirty="0" smtClean="0">
                <a:solidFill>
                  <a:schemeClr val="tx1"/>
                </a:solidFill>
              </a:rPr>
              <a:t>Where do we see in our world God yearning and working for justice and peace?</a:t>
            </a:r>
          </a:p>
          <a:p>
            <a:pPr algn="l">
              <a:defRPr/>
            </a:pPr>
            <a:endParaRPr lang="en-GB" sz="2400" b="1" dirty="0">
              <a:solidFill>
                <a:schemeClr val="tx1"/>
              </a:solidFill>
            </a:endParaRPr>
          </a:p>
          <a:p>
            <a:pPr algn="l">
              <a:defRPr/>
            </a:pPr>
            <a:r>
              <a:rPr lang="en-GB" sz="2400" b="1" dirty="0" smtClean="0">
                <a:solidFill>
                  <a:schemeClr val="tx1"/>
                </a:solidFill>
              </a:rPr>
              <a:t>How can we as churches and councils of churches work together in a new commitment for justice and peace? </a:t>
            </a:r>
          </a:p>
        </p:txBody>
      </p:sp>
      <p:sp>
        <p:nvSpPr>
          <p:cNvPr id="5" name="Slide Number Placeholder 4"/>
          <p:cNvSpPr>
            <a:spLocks noGrp="1"/>
          </p:cNvSpPr>
          <p:nvPr>
            <p:ph type="sldNum" sz="quarter" idx="4294967295"/>
          </p:nvPr>
        </p:nvSpPr>
        <p:spPr>
          <a:xfrm>
            <a:off x="8077200" y="19050"/>
            <a:ext cx="1066800" cy="328613"/>
          </a:xfrm>
        </p:spPr>
        <p:txBody>
          <a:bodyPr>
            <a:normAutofit/>
          </a:bodyPr>
          <a:lstStyle/>
          <a:p>
            <a:pPr>
              <a:defRPr/>
            </a:pPr>
            <a:endParaRPr lang="es-CR" dirty="0" smtClean="0"/>
          </a:p>
          <a:p>
            <a:pPr>
              <a:defRPr/>
            </a:pPr>
            <a:endParaRPr lang="es-CR" dirty="0"/>
          </a:p>
        </p:txBody>
      </p:sp>
    </p:spTree>
    <p:extLst>
      <p:ext uri="{BB962C8B-B14F-4D97-AF65-F5344CB8AC3E}">
        <p14:creationId xmlns:p14="http://schemas.microsoft.com/office/powerpoint/2010/main" xmlns="" val="937421793"/>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111703" cy="1143000"/>
          </a:xfrm>
          <a:noFill/>
        </p:spPr>
        <p:txBody>
          <a:bodyPr>
            <a:normAutofit/>
          </a:bodyPr>
          <a:lstStyle/>
          <a:p>
            <a:pPr algn="ctr"/>
            <a:r>
              <a:rPr lang="en-GB" sz="3200" b="1" dirty="0" smtClean="0"/>
              <a:t>a pilgrimage of justice and peace</a:t>
            </a:r>
            <a:br>
              <a:rPr lang="en-GB" sz="3200" b="1" dirty="0" smtClean="0"/>
            </a:br>
            <a:endParaRPr lang="en-GB" sz="3200" b="1" dirty="0">
              <a:solidFill>
                <a:srgbClr val="C00000"/>
              </a:solidFill>
            </a:endParaRPr>
          </a:p>
        </p:txBody>
      </p:sp>
      <p:sp>
        <p:nvSpPr>
          <p:cNvPr id="6" name="Footer Placeholder 5"/>
          <p:cNvSpPr>
            <a:spLocks noGrp="1"/>
          </p:cNvSpPr>
          <p:nvPr>
            <p:ph type="ftr" sz="quarter" idx="11"/>
          </p:nvPr>
        </p:nvSpPr>
        <p:spPr>
          <a:xfrm>
            <a:off x="755576" y="1700808"/>
            <a:ext cx="7776864" cy="4536504"/>
          </a:xfrm>
        </p:spPr>
        <p:txBody>
          <a:bodyPr anchor="t"/>
          <a:lstStyle/>
          <a:p>
            <a:pPr algn="l">
              <a:defRPr/>
            </a:pPr>
            <a:r>
              <a:rPr lang="en-GB" sz="2400" b="1" dirty="0" smtClean="0">
                <a:solidFill>
                  <a:schemeClr val="tx1"/>
                </a:solidFill>
              </a:rPr>
              <a:t>Methodology:</a:t>
            </a:r>
          </a:p>
          <a:p>
            <a:pPr algn="l">
              <a:defRPr/>
            </a:pPr>
            <a:r>
              <a:rPr lang="en-GB" sz="2400" b="1" dirty="0" smtClean="0">
                <a:solidFill>
                  <a:schemeClr val="tx1"/>
                </a:solidFill>
              </a:rPr>
              <a:t>Churches and councils, inviting ‘people of good will’, engage themselves in process which might consist of 3 phases:</a:t>
            </a:r>
          </a:p>
          <a:p>
            <a:pPr algn="l">
              <a:defRPr/>
            </a:pPr>
            <a:endParaRPr lang="en-GB" sz="2400" b="1" dirty="0" smtClean="0">
              <a:solidFill>
                <a:schemeClr val="tx1"/>
              </a:solidFill>
            </a:endParaRPr>
          </a:p>
          <a:p>
            <a:pPr marL="457200" indent="-457200" algn="l">
              <a:buFont typeface="+mj-lt"/>
              <a:buAutoNum type="arabicPeriod"/>
              <a:defRPr/>
            </a:pPr>
            <a:r>
              <a:rPr lang="en-GB" sz="2400" b="1" dirty="0" smtClean="0">
                <a:solidFill>
                  <a:schemeClr val="tx1"/>
                </a:solidFill>
              </a:rPr>
              <a:t>Naming our context:</a:t>
            </a:r>
            <a:r>
              <a:rPr lang="en-GB" sz="2400" dirty="0" smtClean="0">
                <a:solidFill>
                  <a:schemeClr val="tx1"/>
                </a:solidFill>
              </a:rPr>
              <a:t> identifying important concerns</a:t>
            </a:r>
          </a:p>
          <a:p>
            <a:pPr marL="457200" indent="-457200" algn="l">
              <a:buFont typeface="+mj-lt"/>
              <a:buAutoNum type="arabicPeriod"/>
              <a:defRPr/>
            </a:pPr>
            <a:endParaRPr lang="en-GB" sz="2400" b="1" dirty="0">
              <a:solidFill>
                <a:schemeClr val="tx1"/>
              </a:solidFill>
            </a:endParaRPr>
          </a:p>
          <a:p>
            <a:pPr marL="457200" indent="-457200" algn="l">
              <a:buFont typeface="+mj-lt"/>
              <a:buAutoNum type="arabicPeriod"/>
              <a:defRPr/>
            </a:pPr>
            <a:r>
              <a:rPr lang="en-GB" sz="2400" b="1" dirty="0" smtClean="0">
                <a:solidFill>
                  <a:schemeClr val="tx1"/>
                </a:solidFill>
              </a:rPr>
              <a:t>Engaging our context: </a:t>
            </a:r>
            <a:r>
              <a:rPr lang="en-GB" sz="2400" dirty="0" smtClean="0">
                <a:solidFill>
                  <a:schemeClr val="tx1"/>
                </a:solidFill>
              </a:rPr>
              <a:t>reflection on biblical, inspirational visions for justice and peace</a:t>
            </a:r>
          </a:p>
          <a:p>
            <a:pPr marL="457200" indent="-457200" algn="l">
              <a:buFont typeface="+mj-lt"/>
              <a:buAutoNum type="arabicPeriod"/>
              <a:defRPr/>
            </a:pPr>
            <a:r>
              <a:rPr lang="en-GB" sz="2400" b="1" dirty="0" smtClean="0">
                <a:solidFill>
                  <a:schemeClr val="tx1"/>
                </a:solidFill>
              </a:rPr>
              <a:t>Transforming our context: </a:t>
            </a:r>
            <a:r>
              <a:rPr lang="en-GB" sz="2400" dirty="0" smtClean="0">
                <a:solidFill>
                  <a:schemeClr val="tx1"/>
                </a:solidFill>
              </a:rPr>
              <a:t>committing to programmatic engagement</a:t>
            </a:r>
            <a:endParaRPr lang="en-GB" sz="2400" dirty="0">
              <a:solidFill>
                <a:schemeClr val="tx1"/>
              </a:solidFill>
            </a:endParaRPr>
          </a:p>
        </p:txBody>
      </p:sp>
      <p:sp>
        <p:nvSpPr>
          <p:cNvPr id="5" name="Slide Number Placeholder 4"/>
          <p:cNvSpPr>
            <a:spLocks noGrp="1"/>
          </p:cNvSpPr>
          <p:nvPr>
            <p:ph type="sldNum" sz="quarter" idx="4294967295"/>
          </p:nvPr>
        </p:nvSpPr>
        <p:spPr>
          <a:xfrm>
            <a:off x="8077200" y="19050"/>
            <a:ext cx="1066800" cy="328613"/>
          </a:xfrm>
        </p:spPr>
        <p:txBody>
          <a:bodyPr>
            <a:normAutofit/>
          </a:bodyPr>
          <a:lstStyle/>
          <a:p>
            <a:pPr>
              <a:defRPr/>
            </a:pPr>
            <a:endParaRPr lang="es-CR" dirty="0" smtClean="0"/>
          </a:p>
          <a:p>
            <a:pPr>
              <a:defRPr/>
            </a:pPr>
            <a:endParaRPr lang="es-CR" dirty="0"/>
          </a:p>
        </p:txBody>
      </p:sp>
    </p:spTree>
    <p:extLst>
      <p:ext uri="{BB962C8B-B14F-4D97-AF65-F5344CB8AC3E}">
        <p14:creationId xmlns:p14="http://schemas.microsoft.com/office/powerpoint/2010/main" xmlns="" val="1502321327"/>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692696"/>
            <a:ext cx="8111703" cy="1143000"/>
          </a:xfrm>
          <a:noFill/>
        </p:spPr>
        <p:txBody>
          <a:bodyPr>
            <a:normAutofit/>
          </a:bodyPr>
          <a:lstStyle/>
          <a:p>
            <a:pPr algn="ctr"/>
            <a:r>
              <a:rPr lang="en-GB" sz="3200" b="1" dirty="0" smtClean="0"/>
              <a:t>a pilgrimage of justice and peace</a:t>
            </a:r>
            <a:br>
              <a:rPr lang="en-GB" sz="3200" b="1" dirty="0" smtClean="0"/>
            </a:br>
            <a:endParaRPr lang="en-GB" sz="3200" b="1" dirty="0">
              <a:solidFill>
                <a:srgbClr val="C00000"/>
              </a:solidFill>
            </a:endParaRPr>
          </a:p>
        </p:txBody>
      </p:sp>
      <p:sp>
        <p:nvSpPr>
          <p:cNvPr id="6" name="Footer Placeholder 5"/>
          <p:cNvSpPr>
            <a:spLocks noGrp="1"/>
          </p:cNvSpPr>
          <p:nvPr>
            <p:ph type="ftr" sz="quarter" idx="11"/>
          </p:nvPr>
        </p:nvSpPr>
        <p:spPr>
          <a:xfrm>
            <a:off x="755576" y="1700808"/>
            <a:ext cx="7776864" cy="4104456"/>
          </a:xfrm>
        </p:spPr>
        <p:txBody>
          <a:bodyPr anchor="t"/>
          <a:lstStyle/>
          <a:p>
            <a:pPr algn="l">
              <a:defRPr/>
            </a:pPr>
            <a:r>
              <a:rPr lang="en-GB" sz="2400" b="1" dirty="0" smtClean="0">
                <a:solidFill>
                  <a:schemeClr val="tx1"/>
                </a:solidFill>
              </a:rPr>
              <a:t>Basic elements of a pilgrimage, at all levels and in all contexts:</a:t>
            </a:r>
          </a:p>
          <a:p>
            <a:pPr algn="l">
              <a:defRPr/>
            </a:pPr>
            <a:endParaRPr lang="en-GB" sz="2400" b="1" dirty="0" smtClean="0">
              <a:solidFill>
                <a:schemeClr val="tx1"/>
              </a:solidFill>
            </a:endParaRPr>
          </a:p>
          <a:p>
            <a:pPr marL="514350" indent="-514350" algn="l">
              <a:buFont typeface="+mj-lt"/>
              <a:buAutoNum type="arabicPeriod"/>
              <a:defRPr/>
            </a:pPr>
            <a:r>
              <a:rPr lang="es-CR" sz="2400" b="1" dirty="0" err="1">
                <a:solidFill>
                  <a:schemeClr val="tx1"/>
                </a:solidFill>
              </a:rPr>
              <a:t>strengthening</a:t>
            </a:r>
            <a:r>
              <a:rPr lang="es-CR" sz="2400" b="1" dirty="0">
                <a:solidFill>
                  <a:schemeClr val="tx1"/>
                </a:solidFill>
              </a:rPr>
              <a:t> </a:t>
            </a:r>
            <a:r>
              <a:rPr lang="es-CR" sz="2400" b="1" dirty="0" err="1">
                <a:solidFill>
                  <a:schemeClr val="tx1"/>
                </a:solidFill>
              </a:rPr>
              <a:t>the</a:t>
            </a:r>
            <a:r>
              <a:rPr lang="es-CR" sz="2400" b="1" dirty="0">
                <a:solidFill>
                  <a:schemeClr val="tx1"/>
                </a:solidFill>
              </a:rPr>
              <a:t> </a:t>
            </a:r>
            <a:r>
              <a:rPr lang="es-CR" sz="2400" b="1" dirty="0" err="1" smtClean="0">
                <a:solidFill>
                  <a:schemeClr val="tx1"/>
                </a:solidFill>
              </a:rPr>
              <a:t>fellowship</a:t>
            </a:r>
            <a:r>
              <a:rPr lang="es-CR" sz="2400" b="1" dirty="0">
                <a:solidFill>
                  <a:schemeClr val="tx1"/>
                </a:solidFill>
              </a:rPr>
              <a:t>,</a:t>
            </a:r>
          </a:p>
          <a:p>
            <a:pPr marL="514350" indent="-514350" algn="l">
              <a:buFont typeface="+mj-lt"/>
              <a:buAutoNum type="arabicPeriod"/>
              <a:defRPr/>
            </a:pPr>
            <a:r>
              <a:rPr lang="es-CR" sz="2400" b="1" dirty="0" err="1">
                <a:solidFill>
                  <a:schemeClr val="tx1"/>
                </a:solidFill>
              </a:rPr>
              <a:t>w</a:t>
            </a:r>
            <a:r>
              <a:rPr lang="es-CR" sz="2400" b="1" dirty="0" err="1" smtClean="0">
                <a:solidFill>
                  <a:schemeClr val="tx1"/>
                </a:solidFill>
              </a:rPr>
              <a:t>itnessing</a:t>
            </a:r>
            <a:r>
              <a:rPr lang="es-CR" sz="2400" b="1" dirty="0" smtClean="0">
                <a:solidFill>
                  <a:schemeClr val="tx1"/>
                </a:solidFill>
              </a:rPr>
              <a:t> </a:t>
            </a:r>
            <a:r>
              <a:rPr lang="es-CR" sz="2400" b="1" dirty="0" err="1" smtClean="0">
                <a:solidFill>
                  <a:schemeClr val="tx1"/>
                </a:solidFill>
              </a:rPr>
              <a:t>together</a:t>
            </a:r>
            <a:r>
              <a:rPr lang="es-CR" sz="2400" b="1" dirty="0" smtClean="0">
                <a:solidFill>
                  <a:schemeClr val="tx1"/>
                </a:solidFill>
              </a:rPr>
              <a:t>,</a:t>
            </a:r>
            <a:endParaRPr lang="es-CR" sz="2400" b="1" dirty="0">
              <a:solidFill>
                <a:schemeClr val="tx1"/>
              </a:solidFill>
            </a:endParaRPr>
          </a:p>
          <a:p>
            <a:pPr marL="514350" indent="-514350" algn="l">
              <a:buFont typeface="+mj-lt"/>
              <a:buAutoNum type="arabicPeriod"/>
              <a:defRPr/>
            </a:pPr>
            <a:r>
              <a:rPr lang="es-CR" sz="2400" b="1" dirty="0" err="1">
                <a:solidFill>
                  <a:schemeClr val="tx1"/>
                </a:solidFill>
              </a:rPr>
              <a:t>encouraging</a:t>
            </a:r>
            <a:r>
              <a:rPr lang="es-CR" sz="2400" b="1" dirty="0">
                <a:solidFill>
                  <a:schemeClr val="tx1"/>
                </a:solidFill>
              </a:rPr>
              <a:t> </a:t>
            </a:r>
            <a:r>
              <a:rPr lang="es-CR" sz="2400" b="1" dirty="0" err="1">
                <a:solidFill>
                  <a:schemeClr val="tx1"/>
                </a:solidFill>
              </a:rPr>
              <a:t>spirituality</a:t>
            </a:r>
            <a:r>
              <a:rPr lang="es-CR" sz="2400" b="1" dirty="0">
                <a:solidFill>
                  <a:schemeClr val="tx1"/>
                </a:solidFill>
              </a:rPr>
              <a:t>, </a:t>
            </a:r>
            <a:r>
              <a:rPr lang="es-CR" sz="2400" b="1" dirty="0" err="1">
                <a:solidFill>
                  <a:schemeClr val="tx1"/>
                </a:solidFill>
              </a:rPr>
              <a:t>reflection</a:t>
            </a:r>
            <a:r>
              <a:rPr lang="es-CR" sz="2400" b="1" dirty="0">
                <a:solidFill>
                  <a:schemeClr val="tx1"/>
                </a:solidFill>
              </a:rPr>
              <a:t> and </a:t>
            </a:r>
            <a:r>
              <a:rPr lang="es-CR" sz="2400" b="1" dirty="0" err="1" smtClean="0">
                <a:solidFill>
                  <a:schemeClr val="tx1"/>
                </a:solidFill>
              </a:rPr>
              <a:t>formation</a:t>
            </a:r>
            <a:r>
              <a:rPr lang="es-CR" sz="2400" b="1" dirty="0" smtClean="0">
                <a:solidFill>
                  <a:schemeClr val="tx1"/>
                </a:solidFill>
              </a:rPr>
              <a:t>,</a:t>
            </a:r>
            <a:endParaRPr lang="es-CR" sz="2400" b="1" dirty="0">
              <a:solidFill>
                <a:schemeClr val="tx1"/>
              </a:solidFill>
            </a:endParaRPr>
          </a:p>
          <a:p>
            <a:pPr marL="514350" indent="-514350" algn="l">
              <a:buFont typeface="+mj-lt"/>
              <a:buAutoNum type="arabicPeriod"/>
              <a:defRPr/>
            </a:pPr>
            <a:r>
              <a:rPr lang="es-CR" sz="2400" b="1" dirty="0" err="1" smtClean="0">
                <a:solidFill>
                  <a:schemeClr val="tx1"/>
                </a:solidFill>
              </a:rPr>
              <a:t>building</a:t>
            </a:r>
            <a:r>
              <a:rPr lang="es-CR" sz="2400" b="1" dirty="0" smtClean="0">
                <a:solidFill>
                  <a:schemeClr val="tx1"/>
                </a:solidFill>
              </a:rPr>
              <a:t> </a:t>
            </a:r>
            <a:r>
              <a:rPr lang="es-CR" sz="2400" b="1" dirty="0" err="1" smtClean="0">
                <a:solidFill>
                  <a:schemeClr val="tx1"/>
                </a:solidFill>
              </a:rPr>
              <a:t>relations</a:t>
            </a:r>
            <a:r>
              <a:rPr lang="es-CR" sz="2400" b="1" dirty="0" smtClean="0">
                <a:solidFill>
                  <a:schemeClr val="tx1"/>
                </a:solidFill>
              </a:rPr>
              <a:t> of trust </a:t>
            </a:r>
            <a:r>
              <a:rPr lang="es-CR" sz="2400" b="1" dirty="0">
                <a:solidFill>
                  <a:schemeClr val="tx1"/>
                </a:solidFill>
              </a:rPr>
              <a:t>and </a:t>
            </a:r>
            <a:r>
              <a:rPr lang="es-CR" sz="2400" b="1" dirty="0" err="1" smtClean="0">
                <a:solidFill>
                  <a:schemeClr val="tx1"/>
                </a:solidFill>
              </a:rPr>
              <a:t>understanding</a:t>
            </a:r>
            <a:r>
              <a:rPr lang="es-CR" sz="2400" b="1" dirty="0" smtClean="0">
                <a:solidFill>
                  <a:schemeClr val="tx1"/>
                </a:solidFill>
              </a:rPr>
              <a:t>,</a:t>
            </a:r>
            <a:endParaRPr lang="es-CR" sz="2400" b="1" dirty="0">
              <a:solidFill>
                <a:schemeClr val="tx1"/>
              </a:solidFill>
            </a:endParaRPr>
          </a:p>
          <a:p>
            <a:pPr marL="514350" indent="-514350" algn="l">
              <a:buFont typeface="+mj-lt"/>
              <a:buAutoNum type="arabicPeriod"/>
              <a:defRPr/>
            </a:pPr>
            <a:r>
              <a:rPr lang="es-CR" sz="2400" b="1" dirty="0" err="1">
                <a:solidFill>
                  <a:schemeClr val="tx1"/>
                </a:solidFill>
              </a:rPr>
              <a:t>communicating</a:t>
            </a:r>
            <a:r>
              <a:rPr lang="es-CR" sz="2400" b="1" dirty="0">
                <a:solidFill>
                  <a:schemeClr val="tx1"/>
                </a:solidFill>
              </a:rPr>
              <a:t> </a:t>
            </a:r>
            <a:r>
              <a:rPr lang="es-CR" sz="2400" b="1" dirty="0" err="1">
                <a:solidFill>
                  <a:schemeClr val="tx1"/>
                </a:solidFill>
              </a:rPr>
              <a:t>innovatively</a:t>
            </a:r>
            <a:r>
              <a:rPr lang="es-CR" sz="2400" b="1" dirty="0">
                <a:solidFill>
                  <a:schemeClr val="tx1"/>
                </a:solidFill>
              </a:rPr>
              <a:t> and </a:t>
            </a:r>
            <a:r>
              <a:rPr lang="es-CR" sz="2400" b="1" dirty="0" err="1" smtClean="0">
                <a:solidFill>
                  <a:schemeClr val="tx1"/>
                </a:solidFill>
              </a:rPr>
              <a:t>inspiring</a:t>
            </a:r>
            <a:endParaRPr lang="es-CR" sz="2400" b="1" dirty="0">
              <a:solidFill>
                <a:schemeClr val="tx1"/>
              </a:solidFill>
            </a:endParaRPr>
          </a:p>
          <a:p>
            <a:pPr algn="l">
              <a:defRPr/>
            </a:pPr>
            <a:endParaRPr lang="en-GB" sz="2400" b="1" dirty="0" smtClean="0">
              <a:solidFill>
                <a:schemeClr val="tx1"/>
              </a:solidFill>
            </a:endParaRPr>
          </a:p>
          <a:p>
            <a:pPr algn="l">
              <a:defRPr/>
            </a:pPr>
            <a:endParaRPr lang="en-GB" sz="2400" b="1" dirty="0" smtClean="0">
              <a:solidFill>
                <a:schemeClr val="tx1"/>
              </a:solidFill>
            </a:endParaRPr>
          </a:p>
          <a:p>
            <a:pPr algn="l">
              <a:defRPr/>
            </a:pPr>
            <a:endParaRPr lang="en-GB" sz="2400" b="1" dirty="0">
              <a:solidFill>
                <a:schemeClr val="tx1"/>
              </a:solidFill>
            </a:endParaRPr>
          </a:p>
          <a:p>
            <a:pPr algn="l">
              <a:defRPr/>
            </a:pPr>
            <a:endParaRPr lang="en-GB" sz="2400" b="1" dirty="0" smtClean="0">
              <a:solidFill>
                <a:schemeClr val="tx1"/>
              </a:solidFill>
            </a:endParaRPr>
          </a:p>
          <a:p>
            <a:pPr algn="l">
              <a:defRPr/>
            </a:pPr>
            <a:endParaRPr lang="en-GB" sz="2400" dirty="0">
              <a:solidFill>
                <a:schemeClr val="tx1"/>
              </a:solidFill>
            </a:endParaRPr>
          </a:p>
        </p:txBody>
      </p:sp>
      <p:sp>
        <p:nvSpPr>
          <p:cNvPr id="5" name="Slide Number Placeholder 4"/>
          <p:cNvSpPr>
            <a:spLocks noGrp="1"/>
          </p:cNvSpPr>
          <p:nvPr>
            <p:ph type="sldNum" sz="quarter" idx="4294967295"/>
          </p:nvPr>
        </p:nvSpPr>
        <p:spPr>
          <a:xfrm>
            <a:off x="8077200" y="19050"/>
            <a:ext cx="1066800" cy="328613"/>
          </a:xfrm>
        </p:spPr>
        <p:txBody>
          <a:bodyPr>
            <a:normAutofit/>
          </a:bodyPr>
          <a:lstStyle/>
          <a:p>
            <a:pPr>
              <a:defRPr/>
            </a:pPr>
            <a:endParaRPr lang="es-CR" dirty="0" smtClean="0"/>
          </a:p>
          <a:p>
            <a:pPr>
              <a:defRPr/>
            </a:pPr>
            <a:endParaRPr lang="es-CR" dirty="0"/>
          </a:p>
        </p:txBody>
      </p:sp>
    </p:spTree>
    <p:extLst>
      <p:ext uri="{BB962C8B-B14F-4D97-AF65-F5344CB8AC3E}">
        <p14:creationId xmlns:p14="http://schemas.microsoft.com/office/powerpoint/2010/main" xmlns="" val="842804995"/>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2887</TotalTime>
  <Words>1246</Words>
  <Application>Microsoft Office PowerPoint</Application>
  <PresentationFormat>Diavoorstelling (4:3)</PresentationFormat>
  <Paragraphs>229</Paragraphs>
  <Slides>23</Slides>
  <Notes>23</Notes>
  <HiddenSlides>0</HiddenSlides>
  <MMClips>0</MMClips>
  <ScaleCrop>false</ScaleCrop>
  <HeadingPairs>
    <vt:vector size="4" baseType="variant">
      <vt:variant>
        <vt:lpstr>Thema</vt:lpstr>
      </vt:variant>
      <vt:variant>
        <vt:i4>1</vt:i4>
      </vt:variant>
      <vt:variant>
        <vt:lpstr>Diatitels</vt:lpstr>
      </vt:variant>
      <vt:variant>
        <vt:i4>23</vt:i4>
      </vt:variant>
    </vt:vector>
  </HeadingPairs>
  <TitlesOfParts>
    <vt:vector size="24" baseType="lpstr">
      <vt:lpstr>Clarity</vt:lpstr>
      <vt:lpstr>Assembly’s call for a pilgrimage </vt:lpstr>
      <vt:lpstr>a pilgrimage rooted in the call for unity </vt:lpstr>
      <vt:lpstr>a pilgrimage rooted in the call for unity </vt:lpstr>
      <vt:lpstr>a pilgrimage of justice and peace </vt:lpstr>
      <vt:lpstr>a pilgrimage of justice and peace </vt:lpstr>
      <vt:lpstr>a pilgrimage of justice and peace </vt:lpstr>
      <vt:lpstr>a pilgrimage of justice and peace </vt:lpstr>
      <vt:lpstr>a pilgrimage of justice and peace </vt:lpstr>
      <vt:lpstr>a pilgrimage of justice and peace </vt:lpstr>
      <vt:lpstr>the role of the WCC in the pilgrimage </vt:lpstr>
      <vt:lpstr>WCC as a facilitating actor in the pilgrimage:  strategic objectives 2014-2021</vt:lpstr>
      <vt:lpstr>Strategic objective 1: where do we want to be in 2021?</vt:lpstr>
      <vt:lpstr>Strategic objective 2: where do we want to be in 2021?</vt:lpstr>
      <vt:lpstr>Strategic objective 3: where do we want to be in 2021?</vt:lpstr>
      <vt:lpstr>Strategic objective 4: where do we want to be in 2021?</vt:lpstr>
      <vt:lpstr>Strategic objective 5: where do we want to be in 2021?</vt:lpstr>
      <vt:lpstr>Strategic objectives as pilgrimage aspects: inter-related </vt:lpstr>
      <vt:lpstr>Dia 18</vt:lpstr>
      <vt:lpstr>programme areas</vt:lpstr>
      <vt:lpstr>Unity, Mission and Ecumenical Relations</vt:lpstr>
      <vt:lpstr>Public Witness and Diakonia</vt:lpstr>
      <vt:lpstr>Ecumenical formation</vt:lpstr>
      <vt:lpstr>a pilgrimage of justice and peace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Folie 1</dc:title>
  <dc:creator>Toto JRC</dc:creator>
  <cp:lastModifiedBy>kvanderkamp</cp:lastModifiedBy>
  <cp:revision>643</cp:revision>
  <cp:lastPrinted>2013-08-15T16:39:37Z</cp:lastPrinted>
  <dcterms:created xsi:type="dcterms:W3CDTF">2009-12-10T15:36:27Z</dcterms:created>
  <dcterms:modified xsi:type="dcterms:W3CDTF">2014-06-02T08:10:32Z</dcterms:modified>
</cp:coreProperties>
</file>